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7"/>
  </p:notesMasterIdLst>
  <p:sldIdLst>
    <p:sldId id="258" r:id="rId5"/>
    <p:sldId id="357" r:id="rId6"/>
    <p:sldId id="314" r:id="rId7"/>
    <p:sldId id="340" r:id="rId8"/>
    <p:sldId id="344" r:id="rId9"/>
    <p:sldId id="346" r:id="rId10"/>
    <p:sldId id="339" r:id="rId11"/>
    <p:sldId id="341" r:id="rId12"/>
    <p:sldId id="354" r:id="rId13"/>
    <p:sldId id="358" r:id="rId14"/>
    <p:sldId id="337" r:id="rId15"/>
    <p:sldId id="347" r:id="rId16"/>
    <p:sldId id="348" r:id="rId17"/>
    <p:sldId id="349" r:id="rId18"/>
    <p:sldId id="350" r:id="rId19"/>
    <p:sldId id="356" r:id="rId20"/>
    <p:sldId id="355" r:id="rId21"/>
    <p:sldId id="359" r:id="rId22"/>
    <p:sldId id="352" r:id="rId23"/>
    <p:sldId id="351" r:id="rId24"/>
    <p:sldId id="353" r:id="rId25"/>
    <p:sldId id="36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 Spillius" initials="A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1D5014-893E-3B7B-DF19-4C3D8BD28D6D}" v="299" dt="2024-11-06T17:27:43.793"/>
    <p1510:client id="{D27AC9E4-05A4-4571-B8DE-413F01E7548F}" v="42" dt="2024-11-06T17:03:53.841"/>
  </p1510:revLst>
</p1510:revInfo>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91" autoAdjust="0"/>
    <p:restoredTop sz="67254" autoAdjust="0"/>
  </p:normalViewPr>
  <p:slideViewPr>
    <p:cSldViewPr snapToGrid="0" snapToObjects="1">
      <p:cViewPr varScale="1">
        <p:scale>
          <a:sx n="60" d="100"/>
          <a:sy n="60" d="100"/>
        </p:scale>
        <p:origin x="52" y="11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70D00D20-5787-BE87-7A85-0A1254283446}"/>
    <pc:docChg chg="modSld">
      <pc:chgData name="" userId="" providerId="" clId="Web-{70D00D20-5787-BE87-7A85-0A1254283446}" dt="2021-07-05T21:09:22.775" v="0"/>
      <pc:docMkLst>
        <pc:docMk/>
      </pc:docMkLst>
      <pc:sldChg chg="delSp">
        <pc:chgData name="" userId="" providerId="" clId="Web-{70D00D20-5787-BE87-7A85-0A1254283446}" dt="2021-07-05T21:09:22.775" v="0"/>
        <pc:sldMkLst>
          <pc:docMk/>
          <pc:sldMk cId="2070472056" sldId="258"/>
        </pc:sldMkLst>
        <pc:picChg chg="del">
          <ac:chgData name="" userId="" providerId="" clId="Web-{70D00D20-5787-BE87-7A85-0A1254283446}" dt="2021-07-05T21:09:22.775" v="0"/>
          <ac:picMkLst>
            <pc:docMk/>
            <pc:sldMk cId="2070472056" sldId="258"/>
            <ac:picMk id="5" creationId="{AE6CB399-4073-6A47-8C88-C752EED201F4}"/>
          </ac:picMkLst>
        </pc:picChg>
      </pc:sldChg>
    </pc:docChg>
  </pc:docChgLst>
  <pc:docChgLst>
    <pc:chgData name="Alex Spillius" userId="S::alexs@theirworld.org::176ce53d-f0ca-42a7-9c38-e19eefae06ab" providerId="AD" clId="Web-{301E38FB-1AF8-8315-48A0-0098E9E04ECA}"/>
    <pc:docChg chg="modSld">
      <pc:chgData name="Alex Spillius" userId="S::alexs@theirworld.org::176ce53d-f0ca-42a7-9c38-e19eefae06ab" providerId="AD" clId="Web-{301E38FB-1AF8-8315-48A0-0098E9E04ECA}" dt="2021-05-24T15:37:23.967" v="3"/>
      <pc:docMkLst>
        <pc:docMk/>
      </pc:docMkLst>
      <pc:sldChg chg="modSp">
        <pc:chgData name="Alex Spillius" userId="S::alexs@theirworld.org::176ce53d-f0ca-42a7-9c38-e19eefae06ab" providerId="AD" clId="Web-{301E38FB-1AF8-8315-48A0-0098E9E04ECA}" dt="2021-05-24T15:36:29.964" v="2" actId="20577"/>
        <pc:sldMkLst>
          <pc:docMk/>
          <pc:sldMk cId="2013881029" sldId="340"/>
        </pc:sldMkLst>
        <pc:spChg chg="mod">
          <ac:chgData name="Alex Spillius" userId="S::alexs@theirworld.org::176ce53d-f0ca-42a7-9c38-e19eefae06ab" providerId="AD" clId="Web-{301E38FB-1AF8-8315-48A0-0098E9E04ECA}" dt="2021-05-24T15:36:29.964" v="2" actId="20577"/>
          <ac:spMkLst>
            <pc:docMk/>
            <pc:sldMk cId="2013881029" sldId="340"/>
            <ac:spMk id="10" creationId="{00000000-0000-0000-0000-000000000000}"/>
          </ac:spMkLst>
        </pc:spChg>
      </pc:sldChg>
      <pc:sldChg chg="addCm">
        <pc:chgData name="Alex Spillius" userId="S::alexs@theirworld.org::176ce53d-f0ca-42a7-9c38-e19eefae06ab" providerId="AD" clId="Web-{301E38FB-1AF8-8315-48A0-0098E9E04ECA}" dt="2021-05-24T15:37:23.967" v="3"/>
        <pc:sldMkLst>
          <pc:docMk/>
          <pc:sldMk cId="3152568442" sldId="354"/>
        </pc:sldMkLst>
      </pc:sldChg>
    </pc:docChg>
  </pc:docChgLst>
  <pc:docChgLst>
    <pc:chgData name="Olivia Arnold" userId="b695cc4a-c503-4191-a3b6-0bc61b1355e3" providerId="ADAL" clId="{D27AC9E4-05A4-4571-B8DE-413F01E7548F}"/>
    <pc:docChg chg="undo custSel modSld">
      <pc:chgData name="Olivia Arnold" userId="b695cc4a-c503-4191-a3b6-0bc61b1355e3" providerId="ADAL" clId="{D27AC9E4-05A4-4571-B8DE-413F01E7548F}" dt="2024-11-06T17:04:07.202" v="535" actId="1076"/>
      <pc:docMkLst>
        <pc:docMk/>
      </pc:docMkLst>
      <pc:sldChg chg="addSp delSp modSp mod">
        <pc:chgData name="Olivia Arnold" userId="b695cc4a-c503-4191-a3b6-0bc61b1355e3" providerId="ADAL" clId="{D27AC9E4-05A4-4571-B8DE-413F01E7548F}" dt="2024-11-06T16:48:24.098" v="299" actId="166"/>
        <pc:sldMkLst>
          <pc:docMk/>
          <pc:sldMk cId="4114744461" sldId="337"/>
        </pc:sldMkLst>
        <pc:grpChg chg="del">
          <ac:chgData name="Olivia Arnold" userId="b695cc4a-c503-4191-a3b6-0bc61b1355e3" providerId="ADAL" clId="{D27AC9E4-05A4-4571-B8DE-413F01E7548F}" dt="2024-11-06T16:47:27.073" v="278" actId="478"/>
          <ac:grpSpMkLst>
            <pc:docMk/>
            <pc:sldMk cId="4114744461" sldId="337"/>
            <ac:grpSpMk id="4" creationId="{00000000-0000-0000-0000-000000000000}"/>
          </ac:grpSpMkLst>
        </pc:grpChg>
        <pc:grpChg chg="del">
          <ac:chgData name="Olivia Arnold" userId="b695cc4a-c503-4191-a3b6-0bc61b1355e3" providerId="ADAL" clId="{D27AC9E4-05A4-4571-B8DE-413F01E7548F}" dt="2024-11-06T16:47:26.124" v="277" actId="478"/>
          <ac:grpSpMkLst>
            <pc:docMk/>
            <pc:sldMk cId="4114744461" sldId="337"/>
            <ac:grpSpMk id="19" creationId="{00000000-0000-0000-0000-000000000000}"/>
          </ac:grpSpMkLst>
        </pc:grpChg>
        <pc:picChg chg="add mod ord">
          <ac:chgData name="Olivia Arnold" userId="b695cc4a-c503-4191-a3b6-0bc61b1355e3" providerId="ADAL" clId="{D27AC9E4-05A4-4571-B8DE-413F01E7548F}" dt="2024-11-06T16:48:20.607" v="297" actId="1076"/>
          <ac:picMkLst>
            <pc:docMk/>
            <pc:sldMk cId="4114744461" sldId="337"/>
            <ac:picMk id="5" creationId="{7EB7733C-A336-AC36-92D9-21AB9C296F7B}"/>
          </ac:picMkLst>
        </pc:picChg>
        <pc:picChg chg="add mod ord">
          <ac:chgData name="Olivia Arnold" userId="b695cc4a-c503-4191-a3b6-0bc61b1355e3" providerId="ADAL" clId="{D27AC9E4-05A4-4571-B8DE-413F01E7548F}" dt="2024-11-06T16:48:24.098" v="299" actId="166"/>
          <ac:picMkLst>
            <pc:docMk/>
            <pc:sldMk cId="4114744461" sldId="337"/>
            <ac:picMk id="9" creationId="{91264C12-4C9C-1929-CCD6-1DF095BC1777}"/>
          </ac:picMkLst>
        </pc:picChg>
      </pc:sldChg>
      <pc:sldChg chg="addSp delSp modSp mod">
        <pc:chgData name="Olivia Arnold" userId="b695cc4a-c503-4191-a3b6-0bc61b1355e3" providerId="ADAL" clId="{D27AC9E4-05A4-4571-B8DE-413F01E7548F}" dt="2024-11-06T16:39:34.289" v="163" actId="1037"/>
        <pc:sldMkLst>
          <pc:docMk/>
          <pc:sldMk cId="2013881029" sldId="340"/>
        </pc:sldMkLst>
        <pc:spChg chg="del mod">
          <ac:chgData name="Olivia Arnold" userId="b695cc4a-c503-4191-a3b6-0bc61b1355e3" providerId="ADAL" clId="{D27AC9E4-05A4-4571-B8DE-413F01E7548F}" dt="2024-11-06T16:36:17.509" v="4" actId="478"/>
          <ac:spMkLst>
            <pc:docMk/>
            <pc:sldMk cId="2013881029" sldId="340"/>
            <ac:spMk id="10" creationId="{00000000-0000-0000-0000-000000000000}"/>
          </ac:spMkLst>
        </pc:spChg>
        <pc:spChg chg="del">
          <ac:chgData name="Olivia Arnold" userId="b695cc4a-c503-4191-a3b6-0bc61b1355e3" providerId="ADAL" clId="{D27AC9E4-05A4-4571-B8DE-413F01E7548F}" dt="2024-11-06T16:36:58.376" v="19" actId="478"/>
          <ac:spMkLst>
            <pc:docMk/>
            <pc:sldMk cId="2013881029" sldId="340"/>
            <ac:spMk id="12" creationId="{00000000-0000-0000-0000-000000000000}"/>
          </ac:spMkLst>
        </pc:spChg>
        <pc:spChg chg="del">
          <ac:chgData name="Olivia Arnold" userId="b695cc4a-c503-4191-a3b6-0bc61b1355e3" providerId="ADAL" clId="{D27AC9E4-05A4-4571-B8DE-413F01E7548F}" dt="2024-11-06T16:37:12.483" v="26" actId="478"/>
          <ac:spMkLst>
            <pc:docMk/>
            <pc:sldMk cId="2013881029" sldId="340"/>
            <ac:spMk id="13" creationId="{00000000-0000-0000-0000-000000000000}"/>
          </ac:spMkLst>
        </pc:spChg>
        <pc:spChg chg="del">
          <ac:chgData name="Olivia Arnold" userId="b695cc4a-c503-4191-a3b6-0bc61b1355e3" providerId="ADAL" clId="{D27AC9E4-05A4-4571-B8DE-413F01E7548F}" dt="2024-11-06T16:36:39.276" v="12" actId="478"/>
          <ac:spMkLst>
            <pc:docMk/>
            <pc:sldMk cId="2013881029" sldId="340"/>
            <ac:spMk id="14" creationId="{00000000-0000-0000-0000-000000000000}"/>
          </ac:spMkLst>
        </pc:spChg>
        <pc:spChg chg="del mod">
          <ac:chgData name="Olivia Arnold" userId="b695cc4a-c503-4191-a3b6-0bc61b1355e3" providerId="ADAL" clId="{D27AC9E4-05A4-4571-B8DE-413F01E7548F}" dt="2024-11-06T16:37:44.172" v="36" actId="478"/>
          <ac:spMkLst>
            <pc:docMk/>
            <pc:sldMk cId="2013881029" sldId="340"/>
            <ac:spMk id="15" creationId="{00000000-0000-0000-0000-000000000000}"/>
          </ac:spMkLst>
        </pc:spChg>
        <pc:picChg chg="add mod ord">
          <ac:chgData name="Olivia Arnold" userId="b695cc4a-c503-4191-a3b6-0bc61b1355e3" providerId="ADAL" clId="{D27AC9E4-05A4-4571-B8DE-413F01E7548F}" dt="2024-11-06T16:38:20.576" v="47" actId="1036"/>
          <ac:picMkLst>
            <pc:docMk/>
            <pc:sldMk cId="2013881029" sldId="340"/>
            <ac:picMk id="4" creationId="{3F22A444-4207-46C9-5D89-163595E0E384}"/>
          </ac:picMkLst>
        </pc:picChg>
        <pc:picChg chg="add mod ord">
          <ac:chgData name="Olivia Arnold" userId="b695cc4a-c503-4191-a3b6-0bc61b1355e3" providerId="ADAL" clId="{D27AC9E4-05A4-4571-B8DE-413F01E7548F}" dt="2024-11-06T16:39:27.523" v="159" actId="1037"/>
          <ac:picMkLst>
            <pc:docMk/>
            <pc:sldMk cId="2013881029" sldId="340"/>
            <ac:picMk id="6" creationId="{6702B793-37A9-8FCB-B366-7D8673205107}"/>
          </ac:picMkLst>
        </pc:picChg>
        <pc:picChg chg="add mod ord">
          <ac:chgData name="Olivia Arnold" userId="b695cc4a-c503-4191-a3b6-0bc61b1355e3" providerId="ADAL" clId="{D27AC9E4-05A4-4571-B8DE-413F01E7548F}" dt="2024-11-06T16:39:16.508" v="144" actId="1035"/>
          <ac:picMkLst>
            <pc:docMk/>
            <pc:sldMk cId="2013881029" sldId="340"/>
            <ac:picMk id="8" creationId="{0B5E2F87-A670-D75B-6FE4-A11DAC592F02}"/>
          </ac:picMkLst>
        </pc:picChg>
        <pc:picChg chg="add mod">
          <ac:chgData name="Olivia Arnold" userId="b695cc4a-c503-4191-a3b6-0bc61b1355e3" providerId="ADAL" clId="{D27AC9E4-05A4-4571-B8DE-413F01E7548F}" dt="2024-11-06T16:39:34.289" v="163" actId="1037"/>
          <ac:picMkLst>
            <pc:docMk/>
            <pc:sldMk cId="2013881029" sldId="340"/>
            <ac:picMk id="16" creationId="{07AF3D83-7758-EEA7-919C-90D922F30A84}"/>
          </ac:picMkLst>
        </pc:picChg>
        <pc:picChg chg="add mod ord">
          <ac:chgData name="Olivia Arnold" userId="b695cc4a-c503-4191-a3b6-0bc61b1355e3" providerId="ADAL" clId="{D27AC9E4-05A4-4571-B8DE-413F01E7548F}" dt="2024-11-06T16:38:07.001" v="42" actId="1076"/>
          <ac:picMkLst>
            <pc:docMk/>
            <pc:sldMk cId="2013881029" sldId="340"/>
            <ac:picMk id="18" creationId="{24429761-CF60-7F76-8DC2-78B57910ECD9}"/>
          </ac:picMkLst>
        </pc:picChg>
      </pc:sldChg>
      <pc:sldChg chg="addSp delSp modSp mod">
        <pc:chgData name="Olivia Arnold" userId="b695cc4a-c503-4191-a3b6-0bc61b1355e3" providerId="ADAL" clId="{D27AC9E4-05A4-4571-B8DE-413F01E7548F}" dt="2024-11-06T16:44:16.071" v="248" actId="1038"/>
        <pc:sldMkLst>
          <pc:docMk/>
          <pc:sldMk cId="2290558668" sldId="344"/>
        </pc:sldMkLst>
        <pc:spChg chg="del">
          <ac:chgData name="Olivia Arnold" userId="b695cc4a-c503-4191-a3b6-0bc61b1355e3" providerId="ADAL" clId="{D27AC9E4-05A4-4571-B8DE-413F01E7548F}" dt="2024-11-06T16:42:22.831" v="189" actId="478"/>
          <ac:spMkLst>
            <pc:docMk/>
            <pc:sldMk cId="2290558668" sldId="344"/>
            <ac:spMk id="10" creationId="{00000000-0000-0000-0000-000000000000}"/>
          </ac:spMkLst>
        </pc:spChg>
        <pc:spChg chg="del">
          <ac:chgData name="Olivia Arnold" userId="b695cc4a-c503-4191-a3b6-0bc61b1355e3" providerId="ADAL" clId="{D27AC9E4-05A4-4571-B8DE-413F01E7548F}" dt="2024-11-06T16:42:08.059" v="179" actId="478"/>
          <ac:spMkLst>
            <pc:docMk/>
            <pc:sldMk cId="2290558668" sldId="344"/>
            <ac:spMk id="11" creationId="{00000000-0000-0000-0000-000000000000}"/>
          </ac:spMkLst>
        </pc:spChg>
        <pc:spChg chg="del">
          <ac:chgData name="Olivia Arnold" userId="b695cc4a-c503-4191-a3b6-0bc61b1355e3" providerId="ADAL" clId="{D27AC9E4-05A4-4571-B8DE-413F01E7548F}" dt="2024-11-06T16:41:51.250" v="167" actId="478"/>
          <ac:spMkLst>
            <pc:docMk/>
            <pc:sldMk cId="2290558668" sldId="344"/>
            <ac:spMk id="16" creationId="{00000000-0000-0000-0000-000000000000}"/>
          </ac:spMkLst>
        </pc:spChg>
        <pc:spChg chg="del">
          <ac:chgData name="Olivia Arnold" userId="b695cc4a-c503-4191-a3b6-0bc61b1355e3" providerId="ADAL" clId="{D27AC9E4-05A4-4571-B8DE-413F01E7548F}" dt="2024-11-06T16:42:00.408" v="174" actId="478"/>
          <ac:spMkLst>
            <pc:docMk/>
            <pc:sldMk cId="2290558668" sldId="344"/>
            <ac:spMk id="17" creationId="{00000000-0000-0000-0000-000000000000}"/>
          </ac:spMkLst>
        </pc:spChg>
        <pc:spChg chg="del">
          <ac:chgData name="Olivia Arnold" userId="b695cc4a-c503-4191-a3b6-0bc61b1355e3" providerId="ADAL" clId="{D27AC9E4-05A4-4571-B8DE-413F01E7548F}" dt="2024-11-06T16:42:15.171" v="184" actId="478"/>
          <ac:spMkLst>
            <pc:docMk/>
            <pc:sldMk cId="2290558668" sldId="344"/>
            <ac:spMk id="18" creationId="{00000000-0000-0000-0000-000000000000}"/>
          </ac:spMkLst>
        </pc:spChg>
        <pc:picChg chg="add mod ord">
          <ac:chgData name="Olivia Arnold" userId="b695cc4a-c503-4191-a3b6-0bc61b1355e3" providerId="ADAL" clId="{D27AC9E4-05A4-4571-B8DE-413F01E7548F}" dt="2024-11-06T16:43:34.144" v="221" actId="1076"/>
          <ac:picMkLst>
            <pc:docMk/>
            <pc:sldMk cId="2290558668" sldId="344"/>
            <ac:picMk id="4" creationId="{854438BF-67C1-239E-CABF-FAC6A41E95B6}"/>
          </ac:picMkLst>
        </pc:picChg>
        <pc:picChg chg="add mod">
          <ac:chgData name="Olivia Arnold" userId="b695cc4a-c503-4191-a3b6-0bc61b1355e3" providerId="ADAL" clId="{D27AC9E4-05A4-4571-B8DE-413F01E7548F}" dt="2024-11-06T16:44:01.328" v="230" actId="1036"/>
          <ac:picMkLst>
            <pc:docMk/>
            <pc:sldMk cId="2290558668" sldId="344"/>
            <ac:picMk id="6" creationId="{4B34E032-3670-2DE0-566E-2817BCAE430D}"/>
          </ac:picMkLst>
        </pc:picChg>
        <pc:picChg chg="add mod ord">
          <ac:chgData name="Olivia Arnold" userId="b695cc4a-c503-4191-a3b6-0bc61b1355e3" providerId="ADAL" clId="{D27AC9E4-05A4-4571-B8DE-413F01E7548F}" dt="2024-11-06T16:43:40.888" v="223" actId="14100"/>
          <ac:picMkLst>
            <pc:docMk/>
            <pc:sldMk cId="2290558668" sldId="344"/>
            <ac:picMk id="8" creationId="{1F6596EF-AE7B-7AB9-4EFE-067A29AF4508}"/>
          </ac:picMkLst>
        </pc:picChg>
        <pc:picChg chg="add mod ord">
          <ac:chgData name="Olivia Arnold" userId="b695cc4a-c503-4191-a3b6-0bc61b1355e3" providerId="ADAL" clId="{D27AC9E4-05A4-4571-B8DE-413F01E7548F}" dt="2024-11-06T16:43:54.108" v="226" actId="167"/>
          <ac:picMkLst>
            <pc:docMk/>
            <pc:sldMk cId="2290558668" sldId="344"/>
            <ac:picMk id="13" creationId="{9E9D5CAD-5B56-C691-2416-76BEBFBD0481}"/>
          </ac:picMkLst>
        </pc:picChg>
        <pc:picChg chg="add mod">
          <ac:chgData name="Olivia Arnold" userId="b695cc4a-c503-4191-a3b6-0bc61b1355e3" providerId="ADAL" clId="{D27AC9E4-05A4-4571-B8DE-413F01E7548F}" dt="2024-11-06T16:44:16.071" v="248" actId="1038"/>
          <ac:picMkLst>
            <pc:docMk/>
            <pc:sldMk cId="2290558668" sldId="344"/>
            <ac:picMk id="15" creationId="{21299772-42E3-43B5-8002-2F4448885ACC}"/>
          </ac:picMkLst>
        </pc:picChg>
      </pc:sldChg>
      <pc:sldChg chg="addSp delSp modSp mod">
        <pc:chgData name="Olivia Arnold" userId="b695cc4a-c503-4191-a3b6-0bc61b1355e3" providerId="ADAL" clId="{D27AC9E4-05A4-4571-B8DE-413F01E7548F}" dt="2024-11-06T16:45:38.168" v="259" actId="1076"/>
        <pc:sldMkLst>
          <pc:docMk/>
          <pc:sldMk cId="909232383" sldId="348"/>
        </pc:sldMkLst>
        <pc:spChg chg="del topLvl">
          <ac:chgData name="Olivia Arnold" userId="b695cc4a-c503-4191-a3b6-0bc61b1355e3" providerId="ADAL" clId="{D27AC9E4-05A4-4571-B8DE-413F01E7548F}" dt="2024-11-06T16:45:13.647" v="253" actId="478"/>
          <ac:spMkLst>
            <pc:docMk/>
            <pc:sldMk cId="909232383" sldId="348"/>
            <ac:spMk id="13" creationId="{D4B54280-4BC6-7749-91EA-4DEA3EE34E70}"/>
          </ac:spMkLst>
        </pc:spChg>
        <pc:spChg chg="del topLvl">
          <ac:chgData name="Olivia Arnold" userId="b695cc4a-c503-4191-a3b6-0bc61b1355e3" providerId="ADAL" clId="{D27AC9E4-05A4-4571-B8DE-413F01E7548F}" dt="2024-11-06T16:45:14.454" v="254" actId="478"/>
          <ac:spMkLst>
            <pc:docMk/>
            <pc:sldMk cId="909232383" sldId="348"/>
            <ac:spMk id="14" creationId="{5A3272B5-F0E4-D543-BDE3-22268C4C9560}"/>
          </ac:spMkLst>
        </pc:spChg>
        <pc:grpChg chg="del">
          <ac:chgData name="Olivia Arnold" userId="b695cc4a-c503-4191-a3b6-0bc61b1355e3" providerId="ADAL" clId="{D27AC9E4-05A4-4571-B8DE-413F01E7548F}" dt="2024-11-06T16:45:13.647" v="253" actId="478"/>
          <ac:grpSpMkLst>
            <pc:docMk/>
            <pc:sldMk cId="909232383" sldId="348"/>
            <ac:grpSpMk id="3" creationId="{00000000-0000-0000-0000-000000000000}"/>
          </ac:grpSpMkLst>
        </pc:grpChg>
        <pc:picChg chg="add mod">
          <ac:chgData name="Olivia Arnold" userId="b695cc4a-c503-4191-a3b6-0bc61b1355e3" providerId="ADAL" clId="{D27AC9E4-05A4-4571-B8DE-413F01E7548F}" dt="2024-11-06T16:45:38.168" v="259" actId="1076"/>
          <ac:picMkLst>
            <pc:docMk/>
            <pc:sldMk cId="909232383" sldId="348"/>
            <ac:picMk id="5" creationId="{6EA4B222-D633-9FCB-4C73-8227852F16E4}"/>
          </ac:picMkLst>
        </pc:picChg>
      </pc:sldChg>
      <pc:sldChg chg="addSp delSp modSp mod">
        <pc:chgData name="Olivia Arnold" userId="b695cc4a-c503-4191-a3b6-0bc61b1355e3" providerId="ADAL" clId="{D27AC9E4-05A4-4571-B8DE-413F01E7548F}" dt="2024-11-06T17:04:07.202" v="535" actId="1076"/>
        <pc:sldMkLst>
          <pc:docMk/>
          <pc:sldMk cId="858673841" sldId="351"/>
        </pc:sldMkLst>
        <pc:spChg chg="del">
          <ac:chgData name="Olivia Arnold" userId="b695cc4a-c503-4191-a3b6-0bc61b1355e3" providerId="ADAL" clId="{D27AC9E4-05A4-4571-B8DE-413F01E7548F}" dt="2024-11-06T17:02:24.338" v="479" actId="478"/>
          <ac:spMkLst>
            <pc:docMk/>
            <pc:sldMk cId="858673841" sldId="351"/>
            <ac:spMk id="5" creationId="{00000000-0000-0000-0000-000000000000}"/>
          </ac:spMkLst>
        </pc:spChg>
        <pc:spChg chg="del">
          <ac:chgData name="Olivia Arnold" userId="b695cc4a-c503-4191-a3b6-0bc61b1355e3" providerId="ADAL" clId="{D27AC9E4-05A4-4571-B8DE-413F01E7548F}" dt="2024-11-06T17:02:47.494" v="493" actId="478"/>
          <ac:spMkLst>
            <pc:docMk/>
            <pc:sldMk cId="858673841" sldId="351"/>
            <ac:spMk id="6" creationId="{00000000-0000-0000-0000-000000000000}"/>
          </ac:spMkLst>
        </pc:spChg>
        <pc:spChg chg="del">
          <ac:chgData name="Olivia Arnold" userId="b695cc4a-c503-4191-a3b6-0bc61b1355e3" providerId="ADAL" clId="{D27AC9E4-05A4-4571-B8DE-413F01E7548F}" dt="2024-11-06T17:03:24.061" v="516" actId="478"/>
          <ac:spMkLst>
            <pc:docMk/>
            <pc:sldMk cId="858673841" sldId="351"/>
            <ac:spMk id="7" creationId="{00000000-0000-0000-0000-000000000000}"/>
          </ac:spMkLst>
        </pc:spChg>
        <pc:spChg chg="del">
          <ac:chgData name="Olivia Arnold" userId="b695cc4a-c503-4191-a3b6-0bc61b1355e3" providerId="ADAL" clId="{D27AC9E4-05A4-4571-B8DE-413F01E7548F}" dt="2024-11-06T17:03:11.959" v="509" actId="478"/>
          <ac:spMkLst>
            <pc:docMk/>
            <pc:sldMk cId="858673841" sldId="351"/>
            <ac:spMk id="8" creationId="{00000000-0000-0000-0000-000000000000}"/>
          </ac:spMkLst>
        </pc:spChg>
        <pc:spChg chg="del">
          <ac:chgData name="Olivia Arnold" userId="b695cc4a-c503-4191-a3b6-0bc61b1355e3" providerId="ADAL" clId="{D27AC9E4-05A4-4571-B8DE-413F01E7548F}" dt="2024-11-06T17:03:00.438" v="502" actId="478"/>
          <ac:spMkLst>
            <pc:docMk/>
            <pc:sldMk cId="858673841" sldId="351"/>
            <ac:spMk id="9" creationId="{00000000-0000-0000-0000-000000000000}"/>
          </ac:spMkLst>
        </pc:spChg>
        <pc:spChg chg="del">
          <ac:chgData name="Olivia Arnold" userId="b695cc4a-c503-4191-a3b6-0bc61b1355e3" providerId="ADAL" clId="{D27AC9E4-05A4-4571-B8DE-413F01E7548F}" dt="2024-11-06T17:02:36.003" v="486" actId="478"/>
          <ac:spMkLst>
            <pc:docMk/>
            <pc:sldMk cId="858673841" sldId="351"/>
            <ac:spMk id="10" creationId="{00000000-0000-0000-0000-000000000000}"/>
          </ac:spMkLst>
        </pc:spChg>
        <pc:picChg chg="add mod">
          <ac:chgData name="Olivia Arnold" userId="b695cc4a-c503-4191-a3b6-0bc61b1355e3" providerId="ADAL" clId="{D27AC9E4-05A4-4571-B8DE-413F01E7548F}" dt="2024-11-06T17:03:34.175" v="520" actId="11530"/>
          <ac:picMkLst>
            <pc:docMk/>
            <pc:sldMk cId="858673841" sldId="351"/>
            <ac:picMk id="4" creationId="{F78BC270-D0BE-3A14-5DF1-3548503C47EF}"/>
          </ac:picMkLst>
        </pc:picChg>
        <pc:picChg chg="add mod">
          <ac:chgData name="Olivia Arnold" userId="b695cc4a-c503-4191-a3b6-0bc61b1355e3" providerId="ADAL" clId="{D27AC9E4-05A4-4571-B8DE-413F01E7548F}" dt="2024-11-06T17:04:05.219" v="534" actId="1076"/>
          <ac:picMkLst>
            <pc:docMk/>
            <pc:sldMk cId="858673841" sldId="351"/>
            <ac:picMk id="12" creationId="{9829E2EF-77DE-B238-026E-8AA272894DC2}"/>
          </ac:picMkLst>
        </pc:picChg>
        <pc:picChg chg="add mod">
          <ac:chgData name="Olivia Arnold" userId="b695cc4a-c503-4191-a3b6-0bc61b1355e3" providerId="ADAL" clId="{D27AC9E4-05A4-4571-B8DE-413F01E7548F}" dt="2024-11-06T17:04:01.547" v="531" actId="1076"/>
          <ac:picMkLst>
            <pc:docMk/>
            <pc:sldMk cId="858673841" sldId="351"/>
            <ac:picMk id="15" creationId="{FBAC1B03-2290-4C81-841A-E546DAD47008}"/>
          </ac:picMkLst>
        </pc:picChg>
        <pc:picChg chg="add mod">
          <ac:chgData name="Olivia Arnold" userId="b695cc4a-c503-4191-a3b6-0bc61b1355e3" providerId="ADAL" clId="{D27AC9E4-05A4-4571-B8DE-413F01E7548F}" dt="2024-11-06T17:03:58.258" v="528" actId="1076"/>
          <ac:picMkLst>
            <pc:docMk/>
            <pc:sldMk cId="858673841" sldId="351"/>
            <ac:picMk id="17" creationId="{B05CF7CF-DE73-FB54-CC76-AD7069A88BDC}"/>
          </ac:picMkLst>
        </pc:picChg>
        <pc:picChg chg="add mod">
          <ac:chgData name="Olivia Arnold" userId="b695cc4a-c503-4191-a3b6-0bc61b1355e3" providerId="ADAL" clId="{D27AC9E4-05A4-4571-B8DE-413F01E7548F}" dt="2024-11-06T17:04:07.202" v="535" actId="1076"/>
          <ac:picMkLst>
            <pc:docMk/>
            <pc:sldMk cId="858673841" sldId="351"/>
            <ac:picMk id="19" creationId="{D814BC21-ECE2-BCCF-27D6-06E2AD93C159}"/>
          </ac:picMkLst>
        </pc:picChg>
        <pc:picChg chg="add mod">
          <ac:chgData name="Olivia Arnold" userId="b695cc4a-c503-4191-a3b6-0bc61b1355e3" providerId="ADAL" clId="{D27AC9E4-05A4-4571-B8DE-413F01E7548F}" dt="2024-11-06T17:03:56.659" v="527" actId="1076"/>
          <ac:picMkLst>
            <pc:docMk/>
            <pc:sldMk cId="858673841" sldId="351"/>
            <ac:picMk id="21" creationId="{09BAED86-3550-ADC1-75A1-9F069A68ABCB}"/>
          </ac:picMkLst>
        </pc:picChg>
      </pc:sldChg>
      <pc:sldChg chg="addSp delSp modSp mod">
        <pc:chgData name="Olivia Arnold" userId="b695cc4a-c503-4191-a3b6-0bc61b1355e3" providerId="ADAL" clId="{D27AC9E4-05A4-4571-B8DE-413F01E7548F}" dt="2024-11-06T16:45:54.240" v="268" actId="1076"/>
        <pc:sldMkLst>
          <pc:docMk/>
          <pc:sldMk cId="1405775266" sldId="352"/>
        </pc:sldMkLst>
        <pc:spChg chg="del">
          <ac:chgData name="Olivia Arnold" userId="b695cc4a-c503-4191-a3b6-0bc61b1355e3" providerId="ADAL" clId="{D27AC9E4-05A4-4571-B8DE-413F01E7548F}" dt="2024-11-06T16:45:48.823" v="265" actId="478"/>
          <ac:spMkLst>
            <pc:docMk/>
            <pc:sldMk cId="1405775266" sldId="352"/>
            <ac:spMk id="13" creationId="{D4B54280-4BC6-7749-91EA-4DEA3EE34E70}"/>
          </ac:spMkLst>
        </pc:spChg>
        <pc:spChg chg="del">
          <ac:chgData name="Olivia Arnold" userId="b695cc4a-c503-4191-a3b6-0bc61b1355e3" providerId="ADAL" clId="{D27AC9E4-05A4-4571-B8DE-413F01E7548F}" dt="2024-11-06T16:45:49.442" v="266" actId="478"/>
          <ac:spMkLst>
            <pc:docMk/>
            <pc:sldMk cId="1405775266" sldId="352"/>
            <ac:spMk id="14" creationId="{5A3272B5-F0E4-D543-BDE3-22268C4C9560}"/>
          </ac:spMkLst>
        </pc:spChg>
        <pc:picChg chg="add mod">
          <ac:chgData name="Olivia Arnold" userId="b695cc4a-c503-4191-a3b6-0bc61b1355e3" providerId="ADAL" clId="{D27AC9E4-05A4-4571-B8DE-413F01E7548F}" dt="2024-11-06T16:45:54.240" v="268" actId="1076"/>
          <ac:picMkLst>
            <pc:docMk/>
            <pc:sldMk cId="1405775266" sldId="352"/>
            <ac:picMk id="4" creationId="{5D6D0218-5A38-1810-7F49-11C093BF5D19}"/>
          </ac:picMkLst>
        </pc:picChg>
      </pc:sldChg>
      <pc:sldChg chg="addSp delSp modSp mod">
        <pc:chgData name="Olivia Arnold" userId="b695cc4a-c503-4191-a3b6-0bc61b1355e3" providerId="ADAL" clId="{D27AC9E4-05A4-4571-B8DE-413F01E7548F}" dt="2024-11-06T16:46:10.023" v="276" actId="1076"/>
        <pc:sldMkLst>
          <pc:docMk/>
          <pc:sldMk cId="2271258195" sldId="353"/>
        </pc:sldMkLst>
        <pc:grpChg chg="del">
          <ac:chgData name="Olivia Arnold" userId="b695cc4a-c503-4191-a3b6-0bc61b1355e3" providerId="ADAL" clId="{D27AC9E4-05A4-4571-B8DE-413F01E7548F}" dt="2024-11-06T16:46:03.558" v="273" actId="478"/>
          <ac:grpSpMkLst>
            <pc:docMk/>
            <pc:sldMk cId="2271258195" sldId="353"/>
            <ac:grpSpMk id="3" creationId="{00000000-0000-0000-0000-000000000000}"/>
          </ac:grpSpMkLst>
        </pc:grpChg>
        <pc:picChg chg="add mod">
          <ac:chgData name="Olivia Arnold" userId="b695cc4a-c503-4191-a3b6-0bc61b1355e3" providerId="ADAL" clId="{D27AC9E4-05A4-4571-B8DE-413F01E7548F}" dt="2024-11-06T16:46:10.023" v="276" actId="1076"/>
          <ac:picMkLst>
            <pc:docMk/>
            <pc:sldMk cId="2271258195" sldId="353"/>
            <ac:picMk id="5" creationId="{DC9DA6A7-0659-0645-C879-365E798949C7}"/>
          </ac:picMkLst>
        </pc:picChg>
      </pc:sldChg>
      <pc:sldChg chg="addSp delSp modSp mod">
        <pc:chgData name="Olivia Arnold" userId="b695cc4a-c503-4191-a3b6-0bc61b1355e3" providerId="ADAL" clId="{D27AC9E4-05A4-4571-B8DE-413F01E7548F}" dt="2024-11-06T16:50:52.806" v="328" actId="1076"/>
        <pc:sldMkLst>
          <pc:docMk/>
          <pc:sldMk cId="3152568442" sldId="354"/>
        </pc:sldMkLst>
        <pc:spChg chg="del topLvl">
          <ac:chgData name="Olivia Arnold" userId="b695cc4a-c503-4191-a3b6-0bc61b1355e3" providerId="ADAL" clId="{D27AC9E4-05A4-4571-B8DE-413F01E7548F}" dt="2024-11-06T16:50:22.359" v="315" actId="478"/>
          <ac:spMkLst>
            <pc:docMk/>
            <pc:sldMk cId="3152568442" sldId="354"/>
            <ac:spMk id="9" creationId="{5A3272B5-F0E4-D543-BDE3-22268C4C9560}"/>
          </ac:spMkLst>
        </pc:spChg>
        <pc:spChg chg="del topLvl">
          <ac:chgData name="Olivia Arnold" userId="b695cc4a-c503-4191-a3b6-0bc61b1355e3" providerId="ADAL" clId="{D27AC9E4-05A4-4571-B8DE-413F01E7548F}" dt="2024-11-06T16:50:26.981" v="319" actId="478"/>
          <ac:spMkLst>
            <pc:docMk/>
            <pc:sldMk cId="3152568442" sldId="354"/>
            <ac:spMk id="11" creationId="{6DA11D98-81FB-1E49-A84F-6D422D1BAA6D}"/>
          </ac:spMkLst>
        </pc:spChg>
        <pc:spChg chg="del mod topLvl">
          <ac:chgData name="Olivia Arnold" userId="b695cc4a-c503-4191-a3b6-0bc61b1355e3" providerId="ADAL" clId="{D27AC9E4-05A4-4571-B8DE-413F01E7548F}" dt="2024-11-06T16:50:30.662" v="320" actId="478"/>
          <ac:spMkLst>
            <pc:docMk/>
            <pc:sldMk cId="3152568442" sldId="354"/>
            <ac:spMk id="12" creationId="{6E524FD9-A3DD-AA48-8F34-E8B6C61AE554}"/>
          </ac:spMkLst>
        </pc:spChg>
        <pc:spChg chg="del topLvl">
          <ac:chgData name="Olivia Arnold" userId="b695cc4a-c503-4191-a3b6-0bc61b1355e3" providerId="ADAL" clId="{D27AC9E4-05A4-4571-B8DE-413F01E7548F}" dt="2024-11-06T16:50:17.232" v="312" actId="478"/>
          <ac:spMkLst>
            <pc:docMk/>
            <pc:sldMk cId="3152568442" sldId="354"/>
            <ac:spMk id="18" creationId="{D4B54280-4BC6-7749-91EA-4DEA3EE34E70}"/>
          </ac:spMkLst>
        </pc:spChg>
        <pc:grpChg chg="del">
          <ac:chgData name="Olivia Arnold" userId="b695cc4a-c503-4191-a3b6-0bc61b1355e3" providerId="ADAL" clId="{D27AC9E4-05A4-4571-B8DE-413F01E7548F}" dt="2024-11-06T16:50:17.232" v="312" actId="478"/>
          <ac:grpSpMkLst>
            <pc:docMk/>
            <pc:sldMk cId="3152568442" sldId="354"/>
            <ac:grpSpMk id="3" creationId="{00000000-0000-0000-0000-000000000000}"/>
          </ac:grpSpMkLst>
        </pc:grpChg>
        <pc:grpChg chg="del">
          <ac:chgData name="Olivia Arnold" userId="b695cc4a-c503-4191-a3b6-0bc61b1355e3" providerId="ADAL" clId="{D27AC9E4-05A4-4571-B8DE-413F01E7548F}" dt="2024-11-06T16:50:26.981" v="319" actId="478"/>
          <ac:grpSpMkLst>
            <pc:docMk/>
            <pc:sldMk cId="3152568442" sldId="354"/>
            <ac:grpSpMk id="4" creationId="{00000000-0000-0000-0000-000000000000}"/>
          </ac:grpSpMkLst>
        </pc:grpChg>
        <pc:grpChg chg="del">
          <ac:chgData name="Olivia Arnold" userId="b695cc4a-c503-4191-a3b6-0bc61b1355e3" providerId="ADAL" clId="{D27AC9E4-05A4-4571-B8DE-413F01E7548F}" dt="2024-11-06T16:49:59.277" v="303" actId="478"/>
          <ac:grpSpMkLst>
            <pc:docMk/>
            <pc:sldMk cId="3152568442" sldId="354"/>
            <ac:grpSpMk id="19" creationId="{00000000-0000-0000-0000-000000000000}"/>
          </ac:grpSpMkLst>
        </pc:grpChg>
        <pc:picChg chg="add mod">
          <ac:chgData name="Olivia Arnold" userId="b695cc4a-c503-4191-a3b6-0bc61b1355e3" providerId="ADAL" clId="{D27AC9E4-05A4-4571-B8DE-413F01E7548F}" dt="2024-11-06T16:50:08.262" v="308" actId="1076"/>
          <ac:picMkLst>
            <pc:docMk/>
            <pc:sldMk cId="3152568442" sldId="354"/>
            <ac:picMk id="10" creationId="{7D579F61-7ADE-EE14-EA00-9A746E80A50E}"/>
          </ac:picMkLst>
        </pc:picChg>
        <pc:picChg chg="add mod">
          <ac:chgData name="Olivia Arnold" userId="b695cc4a-c503-4191-a3b6-0bc61b1355e3" providerId="ADAL" clId="{D27AC9E4-05A4-4571-B8DE-413F01E7548F}" dt="2024-11-06T16:50:52.806" v="328" actId="1076"/>
          <ac:picMkLst>
            <pc:docMk/>
            <pc:sldMk cId="3152568442" sldId="354"/>
            <ac:picMk id="14" creationId="{BA3486CB-53BF-0913-838E-5FE02C9AFCA4}"/>
          </ac:picMkLst>
        </pc:picChg>
        <pc:picChg chg="add mod">
          <ac:chgData name="Olivia Arnold" userId="b695cc4a-c503-4191-a3b6-0bc61b1355e3" providerId="ADAL" clId="{D27AC9E4-05A4-4571-B8DE-413F01E7548F}" dt="2024-11-06T16:50:50.710" v="327" actId="1076"/>
          <ac:picMkLst>
            <pc:docMk/>
            <pc:sldMk cId="3152568442" sldId="354"/>
            <ac:picMk id="16" creationId="{0A62CD0C-0C3E-B678-DA2E-E87E3C8FA1AA}"/>
          </ac:picMkLst>
        </pc:picChg>
      </pc:sldChg>
      <pc:sldChg chg="addSp delSp modSp mod">
        <pc:chgData name="Olivia Arnold" userId="b695cc4a-c503-4191-a3b6-0bc61b1355e3" providerId="ADAL" clId="{D27AC9E4-05A4-4571-B8DE-413F01E7548F}" dt="2024-11-06T17:00:17.003" v="475" actId="1076"/>
        <pc:sldMkLst>
          <pc:docMk/>
          <pc:sldMk cId="1089144684" sldId="355"/>
        </pc:sldMkLst>
        <pc:spChg chg="mod ord">
          <ac:chgData name="Olivia Arnold" userId="b695cc4a-c503-4191-a3b6-0bc61b1355e3" providerId="ADAL" clId="{D27AC9E4-05A4-4571-B8DE-413F01E7548F}" dt="2024-11-06T16:59:20.828" v="462" actId="14100"/>
          <ac:spMkLst>
            <pc:docMk/>
            <pc:sldMk cId="1089144684" sldId="355"/>
            <ac:spMk id="3" creationId="{7C86AD37-18E3-6E4B-A983-81C4E2D76BCE}"/>
          </ac:spMkLst>
        </pc:spChg>
        <pc:spChg chg="del mod">
          <ac:chgData name="Olivia Arnold" userId="b695cc4a-c503-4191-a3b6-0bc61b1355e3" providerId="ADAL" clId="{D27AC9E4-05A4-4571-B8DE-413F01E7548F}" dt="2024-11-06T16:56:41.632" v="361" actId="478"/>
          <ac:spMkLst>
            <pc:docMk/>
            <pc:sldMk cId="1089144684" sldId="355"/>
            <ac:spMk id="10" creationId="{00000000-0000-0000-0000-000000000000}"/>
          </ac:spMkLst>
        </pc:spChg>
        <pc:spChg chg="del">
          <ac:chgData name="Olivia Arnold" userId="b695cc4a-c503-4191-a3b6-0bc61b1355e3" providerId="ADAL" clId="{D27AC9E4-05A4-4571-B8DE-413F01E7548F}" dt="2024-11-06T16:57:41.808" v="378" actId="478"/>
          <ac:spMkLst>
            <pc:docMk/>
            <pc:sldMk cId="1089144684" sldId="355"/>
            <ac:spMk id="11" creationId="{00000000-0000-0000-0000-000000000000}"/>
          </ac:spMkLst>
        </pc:spChg>
        <pc:spChg chg="del">
          <ac:chgData name="Olivia Arnold" userId="b695cc4a-c503-4191-a3b6-0bc61b1355e3" providerId="ADAL" clId="{D27AC9E4-05A4-4571-B8DE-413F01E7548F}" dt="2024-11-06T16:57:29.729" v="372" actId="478"/>
          <ac:spMkLst>
            <pc:docMk/>
            <pc:sldMk cId="1089144684" sldId="355"/>
            <ac:spMk id="13" creationId="{00000000-0000-0000-0000-000000000000}"/>
          </ac:spMkLst>
        </pc:spChg>
        <pc:spChg chg="del">
          <ac:chgData name="Olivia Arnold" userId="b695cc4a-c503-4191-a3b6-0bc61b1355e3" providerId="ADAL" clId="{D27AC9E4-05A4-4571-B8DE-413F01E7548F}" dt="2024-11-06T16:56:06.697" v="346" actId="478"/>
          <ac:spMkLst>
            <pc:docMk/>
            <pc:sldMk cId="1089144684" sldId="355"/>
            <ac:spMk id="15" creationId="{00000000-0000-0000-0000-000000000000}"/>
          </ac:spMkLst>
        </pc:spChg>
        <pc:spChg chg="del">
          <ac:chgData name="Olivia Arnold" userId="b695cc4a-c503-4191-a3b6-0bc61b1355e3" providerId="ADAL" clId="{D27AC9E4-05A4-4571-B8DE-413F01E7548F}" dt="2024-11-06T16:55:43.597" v="332" actId="478"/>
          <ac:spMkLst>
            <pc:docMk/>
            <pc:sldMk cId="1089144684" sldId="355"/>
            <ac:spMk id="16" creationId="{00000000-0000-0000-0000-000000000000}"/>
          </ac:spMkLst>
        </pc:spChg>
        <pc:spChg chg="del">
          <ac:chgData name="Olivia Arnold" userId="b695cc4a-c503-4191-a3b6-0bc61b1355e3" providerId="ADAL" clId="{D27AC9E4-05A4-4571-B8DE-413F01E7548F}" dt="2024-11-06T16:55:54.472" v="339" actId="478"/>
          <ac:spMkLst>
            <pc:docMk/>
            <pc:sldMk cId="1089144684" sldId="355"/>
            <ac:spMk id="17" creationId="{00000000-0000-0000-0000-000000000000}"/>
          </ac:spMkLst>
        </pc:spChg>
        <pc:picChg chg="add mod">
          <ac:chgData name="Olivia Arnold" userId="b695cc4a-c503-4191-a3b6-0bc61b1355e3" providerId="ADAL" clId="{D27AC9E4-05A4-4571-B8DE-413F01E7548F}" dt="2024-11-06T17:00:14.484" v="474" actId="1076"/>
          <ac:picMkLst>
            <pc:docMk/>
            <pc:sldMk cId="1089144684" sldId="355"/>
            <ac:picMk id="4" creationId="{1DDD469F-3EF9-828C-7166-590AE3FEE6CF}"/>
          </ac:picMkLst>
        </pc:picChg>
        <pc:picChg chg="add mod ord">
          <ac:chgData name="Olivia Arnold" userId="b695cc4a-c503-4191-a3b6-0bc61b1355e3" providerId="ADAL" clId="{D27AC9E4-05A4-4571-B8DE-413F01E7548F}" dt="2024-11-06T17:00:13.156" v="473" actId="1076"/>
          <ac:picMkLst>
            <pc:docMk/>
            <pc:sldMk cId="1089144684" sldId="355"/>
            <ac:picMk id="6" creationId="{D5CC465A-F1AC-36CA-A844-CA1A49E97260}"/>
          </ac:picMkLst>
        </pc:picChg>
        <pc:picChg chg="add mod ord">
          <ac:chgData name="Olivia Arnold" userId="b695cc4a-c503-4191-a3b6-0bc61b1355e3" providerId="ADAL" clId="{D27AC9E4-05A4-4571-B8DE-413F01E7548F}" dt="2024-11-06T17:00:17.003" v="475" actId="1076"/>
          <ac:picMkLst>
            <pc:docMk/>
            <pc:sldMk cId="1089144684" sldId="355"/>
            <ac:picMk id="8" creationId="{C9801B24-AE8C-A7E2-D805-EBAFAAE76EC6}"/>
          </ac:picMkLst>
        </pc:picChg>
        <pc:picChg chg="add mod ord modCrop">
          <ac:chgData name="Olivia Arnold" userId="b695cc4a-c503-4191-a3b6-0bc61b1355e3" providerId="ADAL" clId="{D27AC9E4-05A4-4571-B8DE-413F01E7548F}" dt="2024-11-06T17:00:09.344" v="472" actId="11530"/>
          <ac:picMkLst>
            <pc:docMk/>
            <pc:sldMk cId="1089144684" sldId="355"/>
            <ac:picMk id="18" creationId="{6BE1893A-866A-791F-CA66-2555264A85BE}"/>
          </ac:picMkLst>
        </pc:picChg>
        <pc:picChg chg="add mod">
          <ac:chgData name="Olivia Arnold" userId="b695cc4a-c503-4191-a3b6-0bc61b1355e3" providerId="ADAL" clId="{D27AC9E4-05A4-4571-B8DE-413F01E7548F}" dt="2024-11-06T16:59:58.537" v="469" actId="11530"/>
          <ac:picMkLst>
            <pc:docMk/>
            <pc:sldMk cId="1089144684" sldId="355"/>
            <ac:picMk id="20" creationId="{57149F27-FA15-A64F-F3CD-DD667EAF0D84}"/>
          </ac:picMkLst>
        </pc:picChg>
        <pc:picChg chg="add mod">
          <ac:chgData name="Olivia Arnold" userId="b695cc4a-c503-4191-a3b6-0bc61b1355e3" providerId="ADAL" clId="{D27AC9E4-05A4-4571-B8DE-413F01E7548F}" dt="2024-11-06T17:00:02.096" v="470" actId="11530"/>
          <ac:picMkLst>
            <pc:docMk/>
            <pc:sldMk cId="1089144684" sldId="355"/>
            <ac:picMk id="22" creationId="{6CEA6418-B9F0-2900-CD27-71E3FC9F7E9B}"/>
          </ac:picMkLst>
        </pc:picChg>
      </pc:sldChg>
    </pc:docChg>
  </pc:docChgLst>
  <pc:docChgLst>
    <pc:chgData name="liznewbon" userId="S::liznewbon_gmail.com#ext#@theirworldcharity.onmicrosoft.com::9099d776-83db-45f8-8898-1e667d90d760" providerId="AD" clId="Web-{70D00D20-5787-BE87-7A85-0A1254283446}"/>
    <pc:docChg chg="addSld modSld">
      <pc:chgData name="liznewbon" userId="S::liznewbon_gmail.com#ext#@theirworldcharity.onmicrosoft.com::9099d776-83db-45f8-8898-1e667d90d760" providerId="AD" clId="Web-{70D00D20-5787-BE87-7A85-0A1254283446}" dt="2021-07-05T21:10:59.293" v="9"/>
      <pc:docMkLst>
        <pc:docMk/>
      </pc:docMkLst>
      <pc:sldChg chg="addSp modSp">
        <pc:chgData name="liznewbon" userId="S::liznewbon_gmail.com#ext#@theirworldcharity.onmicrosoft.com::9099d776-83db-45f8-8898-1e667d90d760" providerId="AD" clId="Web-{70D00D20-5787-BE87-7A85-0A1254283446}" dt="2021-07-05T21:10:35.745" v="5" actId="1076"/>
        <pc:sldMkLst>
          <pc:docMk/>
          <pc:sldMk cId="2070472056" sldId="258"/>
        </pc:sldMkLst>
        <pc:picChg chg="add mod ord">
          <ac:chgData name="liznewbon" userId="S::liznewbon_gmail.com#ext#@theirworldcharity.onmicrosoft.com::9099d776-83db-45f8-8898-1e667d90d760" providerId="AD" clId="Web-{70D00D20-5787-BE87-7A85-0A1254283446}" dt="2021-07-05T21:10:35.745" v="5" actId="1076"/>
          <ac:picMkLst>
            <pc:docMk/>
            <pc:sldMk cId="2070472056" sldId="258"/>
            <ac:picMk id="3" creationId="{9AE19BC9-E341-4EC2-BA00-4146756F4DCD}"/>
          </ac:picMkLst>
        </pc:picChg>
      </pc:sldChg>
      <pc:sldChg chg="modSp new">
        <pc:chgData name="liznewbon" userId="S::liznewbon_gmail.com#ext#@theirworldcharity.onmicrosoft.com::9099d776-83db-45f8-8898-1e667d90d760" providerId="AD" clId="Web-{70D00D20-5787-BE87-7A85-0A1254283446}" dt="2021-07-05T21:10:59.293" v="9"/>
        <pc:sldMkLst>
          <pc:docMk/>
          <pc:sldMk cId="2044155113" sldId="360"/>
        </pc:sldMkLst>
        <pc:spChg chg="mod">
          <ac:chgData name="liznewbon" userId="S::liznewbon_gmail.com#ext#@theirworldcharity.onmicrosoft.com::9099d776-83db-45f8-8898-1e667d90d760" providerId="AD" clId="Web-{70D00D20-5787-BE87-7A85-0A1254283446}" dt="2021-07-05T21:10:59.293" v="9"/>
          <ac:spMkLst>
            <pc:docMk/>
            <pc:sldMk cId="2044155113" sldId="360"/>
            <ac:spMk id="2" creationId="{E4A70DEA-E0C5-4B7C-9E4B-A08F188C95EA}"/>
          </ac:spMkLst>
        </pc:spChg>
      </pc:sldChg>
    </pc:docChg>
  </pc:docChgLst>
  <pc:docChgLst>
    <pc:chgData name="Helena Brodie" userId="34040a23-70ea-4ad8-8d69-7da15c6ce021" providerId="ADAL" clId="{5C1B3713-8C34-400B-9B00-47C2EA98B3A7}"/>
    <pc:docChg chg="modSld">
      <pc:chgData name="Helena Brodie" userId="34040a23-70ea-4ad8-8d69-7da15c6ce021" providerId="ADAL" clId="{5C1B3713-8C34-400B-9B00-47C2EA98B3A7}" dt="2024-10-10T14:12:02.500" v="23" actId="20577"/>
      <pc:docMkLst>
        <pc:docMk/>
      </pc:docMkLst>
      <pc:sldChg chg="modSp mod">
        <pc:chgData name="Helena Brodie" userId="34040a23-70ea-4ad8-8d69-7da15c6ce021" providerId="ADAL" clId="{5C1B3713-8C34-400B-9B00-47C2EA98B3A7}" dt="2024-10-10T14:10:49.973" v="17" actId="14100"/>
        <pc:sldMkLst>
          <pc:docMk/>
          <pc:sldMk cId="2070472056" sldId="258"/>
        </pc:sldMkLst>
        <pc:spChg chg="mod">
          <ac:chgData name="Helena Brodie" userId="34040a23-70ea-4ad8-8d69-7da15c6ce021" providerId="ADAL" clId="{5C1B3713-8C34-400B-9B00-47C2EA98B3A7}" dt="2024-10-10T14:10:49.973" v="17" actId="14100"/>
          <ac:spMkLst>
            <pc:docMk/>
            <pc:sldMk cId="2070472056" sldId="258"/>
            <ac:spMk id="4" creationId="{A3CE33D2-AE76-4044-A024-16EEEB6BF37A}"/>
          </ac:spMkLst>
        </pc:spChg>
      </pc:sldChg>
      <pc:sldChg chg="addSp delSp modSp mod modNotesTx">
        <pc:chgData name="Helena Brodie" userId="34040a23-70ea-4ad8-8d69-7da15c6ce021" providerId="ADAL" clId="{5C1B3713-8C34-400B-9B00-47C2EA98B3A7}" dt="2024-10-10T14:06:58.639" v="8" actId="478"/>
        <pc:sldMkLst>
          <pc:docMk/>
          <pc:sldMk cId="3390913475" sldId="346"/>
        </pc:sldMkLst>
        <pc:spChg chg="mod">
          <ac:chgData name="Helena Brodie" userId="34040a23-70ea-4ad8-8d69-7da15c6ce021" providerId="ADAL" clId="{5C1B3713-8C34-400B-9B00-47C2EA98B3A7}" dt="2024-10-10T14:06:07.340" v="1" actId="20577"/>
          <ac:spMkLst>
            <pc:docMk/>
            <pc:sldMk cId="3390913475" sldId="346"/>
            <ac:spMk id="7" creationId="{00000000-0000-0000-0000-000000000000}"/>
          </ac:spMkLst>
        </pc:spChg>
        <pc:picChg chg="add del">
          <ac:chgData name="Helena Brodie" userId="34040a23-70ea-4ad8-8d69-7da15c6ce021" providerId="ADAL" clId="{5C1B3713-8C34-400B-9B00-47C2EA98B3A7}" dt="2024-10-10T14:06:58.639" v="8" actId="478"/>
          <ac:picMkLst>
            <pc:docMk/>
            <pc:sldMk cId="3390913475" sldId="346"/>
            <ac:picMk id="2050" creationId="{00000000-0000-0000-0000-000000000000}"/>
          </ac:picMkLst>
        </pc:picChg>
      </pc:sldChg>
      <pc:sldChg chg="modNotesTx">
        <pc:chgData name="Helena Brodie" userId="34040a23-70ea-4ad8-8d69-7da15c6ce021" providerId="ADAL" clId="{5C1B3713-8C34-400B-9B00-47C2EA98B3A7}" dt="2024-10-10T14:12:02.500" v="23" actId="20577"/>
        <pc:sldMkLst>
          <pc:docMk/>
          <pc:sldMk cId="3830550932" sldId="350"/>
        </pc:sldMkLst>
      </pc:sldChg>
    </pc:docChg>
  </pc:docChgLst>
  <pc:docChgLst>
    <pc:chgData name="liznewbon" userId="S::liznewbon_gmail.com#ext#@theirworldcharity.onmicrosoft.com::9099d776-83db-45f8-8898-1e667d90d760" providerId="AD" clId="Web-{EF34254E-1E9A-5E83-69E7-4D47E610589D}"/>
    <pc:docChg chg="modSld">
      <pc:chgData name="liznewbon" userId="S::liznewbon_gmail.com#ext#@theirworldcharity.onmicrosoft.com::9099d776-83db-45f8-8898-1e667d90d760" providerId="AD" clId="Web-{EF34254E-1E9A-5E83-69E7-4D47E610589D}" dt="2021-05-31T20:42:10.953" v="79" actId="1076"/>
      <pc:docMkLst>
        <pc:docMk/>
      </pc:docMkLst>
      <pc:sldChg chg="modSp">
        <pc:chgData name="liznewbon" userId="S::liznewbon_gmail.com#ext#@theirworldcharity.onmicrosoft.com::9099d776-83db-45f8-8898-1e667d90d760" providerId="AD" clId="Web-{EF34254E-1E9A-5E83-69E7-4D47E610589D}" dt="2021-05-31T20:34:08.095" v="0" actId="20577"/>
        <pc:sldMkLst>
          <pc:docMk/>
          <pc:sldMk cId="2070472056" sldId="258"/>
        </pc:sldMkLst>
        <pc:spChg chg="mod">
          <ac:chgData name="liznewbon" userId="S::liznewbon_gmail.com#ext#@theirworldcharity.onmicrosoft.com::9099d776-83db-45f8-8898-1e667d90d760" providerId="AD" clId="Web-{EF34254E-1E9A-5E83-69E7-4D47E610589D}" dt="2021-05-31T20:34:08.095" v="0" actId="20577"/>
          <ac:spMkLst>
            <pc:docMk/>
            <pc:sldMk cId="2070472056" sldId="258"/>
            <ac:spMk id="2" creationId="{DC460FEA-0B5B-7544-B1CB-987692CF9431}"/>
          </ac:spMkLst>
        </pc:spChg>
      </pc:sldChg>
      <pc:sldChg chg="modSp">
        <pc:chgData name="liznewbon" userId="S::liznewbon_gmail.com#ext#@theirworldcharity.onmicrosoft.com::9099d776-83db-45f8-8898-1e667d90d760" providerId="AD" clId="Web-{EF34254E-1E9A-5E83-69E7-4D47E610589D}" dt="2021-05-31T20:35:09.284" v="13" actId="1076"/>
        <pc:sldMkLst>
          <pc:docMk/>
          <pc:sldMk cId="3460065440" sldId="314"/>
        </pc:sldMkLst>
        <pc:spChg chg="mod">
          <ac:chgData name="liznewbon" userId="S::liznewbon_gmail.com#ext#@theirworldcharity.onmicrosoft.com::9099d776-83db-45f8-8898-1e667d90d760" providerId="AD" clId="Web-{EF34254E-1E9A-5E83-69E7-4D47E610589D}" dt="2021-05-31T20:34:50.768" v="6" actId="14100"/>
          <ac:spMkLst>
            <pc:docMk/>
            <pc:sldMk cId="3460065440" sldId="314"/>
            <ac:spMk id="19" creationId="{00000000-0000-0000-0000-000000000000}"/>
          </ac:spMkLst>
        </pc:spChg>
        <pc:cxnChg chg="mod">
          <ac:chgData name="liznewbon" userId="S::liznewbon_gmail.com#ext#@theirworldcharity.onmicrosoft.com::9099d776-83db-45f8-8898-1e667d90d760" providerId="AD" clId="Web-{EF34254E-1E9A-5E83-69E7-4D47E610589D}" dt="2021-05-31T20:34:56.112" v="7" actId="1076"/>
          <ac:cxnSpMkLst>
            <pc:docMk/>
            <pc:sldMk cId="3460065440" sldId="314"/>
            <ac:cxnSpMk id="32" creationId="{00000000-0000-0000-0000-000000000000}"/>
          </ac:cxnSpMkLst>
        </pc:cxnChg>
        <pc:cxnChg chg="mod">
          <ac:chgData name="liznewbon" userId="S::liznewbon_gmail.com#ext#@theirworldcharity.onmicrosoft.com::9099d776-83db-45f8-8898-1e667d90d760" providerId="AD" clId="Web-{EF34254E-1E9A-5E83-69E7-4D47E610589D}" dt="2021-05-31T20:35:05.706" v="11" actId="1076"/>
          <ac:cxnSpMkLst>
            <pc:docMk/>
            <pc:sldMk cId="3460065440" sldId="314"/>
            <ac:cxnSpMk id="34" creationId="{00000000-0000-0000-0000-000000000000}"/>
          </ac:cxnSpMkLst>
        </pc:cxnChg>
        <pc:cxnChg chg="mod">
          <ac:chgData name="liznewbon" userId="S::liznewbon_gmail.com#ext#@theirworldcharity.onmicrosoft.com::9099d776-83db-45f8-8898-1e667d90d760" providerId="AD" clId="Web-{EF34254E-1E9A-5E83-69E7-4D47E610589D}" dt="2021-05-31T20:35:07.519" v="12" actId="1076"/>
          <ac:cxnSpMkLst>
            <pc:docMk/>
            <pc:sldMk cId="3460065440" sldId="314"/>
            <ac:cxnSpMk id="35" creationId="{00000000-0000-0000-0000-000000000000}"/>
          </ac:cxnSpMkLst>
        </pc:cxnChg>
        <pc:cxnChg chg="mod">
          <ac:chgData name="liznewbon" userId="S::liznewbon_gmail.com#ext#@theirworldcharity.onmicrosoft.com::9099d776-83db-45f8-8898-1e667d90d760" providerId="AD" clId="Web-{EF34254E-1E9A-5E83-69E7-4D47E610589D}" dt="2021-05-31T20:35:01.597" v="9" actId="1076"/>
          <ac:cxnSpMkLst>
            <pc:docMk/>
            <pc:sldMk cId="3460065440" sldId="314"/>
            <ac:cxnSpMk id="36" creationId="{00000000-0000-0000-0000-000000000000}"/>
          </ac:cxnSpMkLst>
        </pc:cxnChg>
        <pc:cxnChg chg="mod">
          <ac:chgData name="liznewbon" userId="S::liznewbon_gmail.com#ext#@theirworldcharity.onmicrosoft.com::9099d776-83db-45f8-8898-1e667d90d760" providerId="AD" clId="Web-{EF34254E-1E9A-5E83-69E7-4D47E610589D}" dt="2021-05-31T20:35:03.159" v="10" actId="1076"/>
          <ac:cxnSpMkLst>
            <pc:docMk/>
            <pc:sldMk cId="3460065440" sldId="314"/>
            <ac:cxnSpMk id="37" creationId="{00000000-0000-0000-0000-000000000000}"/>
          </ac:cxnSpMkLst>
        </pc:cxnChg>
        <pc:cxnChg chg="mod">
          <ac:chgData name="liznewbon" userId="S::liznewbon_gmail.com#ext#@theirworldcharity.onmicrosoft.com::9099d776-83db-45f8-8898-1e667d90d760" providerId="AD" clId="Web-{EF34254E-1E9A-5E83-69E7-4D47E610589D}" dt="2021-05-31T20:35:09.284" v="13" actId="1076"/>
          <ac:cxnSpMkLst>
            <pc:docMk/>
            <pc:sldMk cId="3460065440" sldId="314"/>
            <ac:cxnSpMk id="47" creationId="{00000000-0000-0000-0000-000000000000}"/>
          </ac:cxnSpMkLst>
        </pc:cxnChg>
        <pc:cxnChg chg="mod">
          <ac:chgData name="liznewbon" userId="S::liznewbon_gmail.com#ext#@theirworldcharity.onmicrosoft.com::9099d776-83db-45f8-8898-1e667d90d760" providerId="AD" clId="Web-{EF34254E-1E9A-5E83-69E7-4D47E610589D}" dt="2021-05-31T20:34:59.690" v="8" actId="1076"/>
          <ac:cxnSpMkLst>
            <pc:docMk/>
            <pc:sldMk cId="3460065440" sldId="314"/>
            <ac:cxnSpMk id="54" creationId="{00000000-0000-0000-0000-000000000000}"/>
          </ac:cxnSpMkLst>
        </pc:cxnChg>
      </pc:sldChg>
      <pc:sldChg chg="modSp">
        <pc:chgData name="liznewbon" userId="S::liznewbon_gmail.com#ext#@theirworldcharity.onmicrosoft.com::9099d776-83db-45f8-8898-1e667d90d760" providerId="AD" clId="Web-{EF34254E-1E9A-5E83-69E7-4D47E610589D}" dt="2021-05-31T20:38:28.540" v="38" actId="1076"/>
        <pc:sldMkLst>
          <pc:docMk/>
          <pc:sldMk cId="4114744461" sldId="337"/>
        </pc:sldMkLst>
        <pc:spChg chg="mod">
          <ac:chgData name="liznewbon" userId="S::liznewbon_gmail.com#ext#@theirworldcharity.onmicrosoft.com::9099d776-83db-45f8-8898-1e667d90d760" providerId="AD" clId="Web-{EF34254E-1E9A-5E83-69E7-4D47E610589D}" dt="2021-05-31T20:38:24.759" v="37" actId="1076"/>
          <ac:spMkLst>
            <pc:docMk/>
            <pc:sldMk cId="4114744461" sldId="337"/>
            <ac:spMk id="7" creationId="{03589377-F635-F14B-98A7-053CCCFF2E84}"/>
          </ac:spMkLst>
        </pc:spChg>
        <pc:spChg chg="mod">
          <ac:chgData name="liznewbon" userId="S::liznewbon_gmail.com#ext#@theirworldcharity.onmicrosoft.com::9099d776-83db-45f8-8898-1e667d90d760" providerId="AD" clId="Web-{EF34254E-1E9A-5E83-69E7-4D47E610589D}" dt="2021-05-31T20:37:56.539" v="34" actId="20577"/>
          <ac:spMkLst>
            <pc:docMk/>
            <pc:sldMk cId="4114744461" sldId="337"/>
            <ac:spMk id="8" creationId="{AEF5A5A7-A2B4-5648-83A3-6A3E01A0A85F}"/>
          </ac:spMkLst>
        </pc:spChg>
        <pc:spChg chg="mod">
          <ac:chgData name="liznewbon" userId="S::liznewbon_gmail.com#ext#@theirworldcharity.onmicrosoft.com::9099d776-83db-45f8-8898-1e667d90d760" providerId="AD" clId="Web-{EF34254E-1E9A-5E83-69E7-4D47E610589D}" dt="2021-05-31T20:38:28.540" v="38" actId="1076"/>
          <ac:spMkLst>
            <pc:docMk/>
            <pc:sldMk cId="4114744461" sldId="337"/>
            <ac:spMk id="11" creationId="{6DA11D98-81FB-1E49-A84F-6D422D1BAA6D}"/>
          </ac:spMkLst>
        </pc:spChg>
        <pc:spChg chg="mod">
          <ac:chgData name="liznewbon" userId="S::liznewbon_gmail.com#ext#@theirworldcharity.onmicrosoft.com::9099d776-83db-45f8-8898-1e667d90d760" providerId="AD" clId="Web-{EF34254E-1E9A-5E83-69E7-4D47E610589D}" dt="2021-05-31T20:38:03.008" v="35" actId="20577"/>
          <ac:spMkLst>
            <pc:docMk/>
            <pc:sldMk cId="4114744461" sldId="337"/>
            <ac:spMk id="12" creationId="{6E524FD9-A3DD-AA48-8F34-E8B6C61AE554}"/>
          </ac:spMkLst>
        </pc:spChg>
      </pc:sldChg>
      <pc:sldChg chg="modSp">
        <pc:chgData name="liznewbon" userId="S::liznewbon_gmail.com#ext#@theirworldcharity.onmicrosoft.com::9099d776-83db-45f8-8898-1e667d90d760" providerId="AD" clId="Web-{EF34254E-1E9A-5E83-69E7-4D47E610589D}" dt="2021-05-31T20:36:17.599" v="24" actId="14100"/>
        <pc:sldMkLst>
          <pc:docMk/>
          <pc:sldMk cId="2013881029" sldId="340"/>
        </pc:sldMkLst>
        <pc:spChg chg="mod">
          <ac:chgData name="liznewbon" userId="S::liznewbon_gmail.com#ext#@theirworldcharity.onmicrosoft.com::9099d776-83db-45f8-8898-1e667d90d760" providerId="AD" clId="Web-{EF34254E-1E9A-5E83-69E7-4D47E610589D}" dt="2021-05-31T20:35:19.675" v="14" actId="20577"/>
          <ac:spMkLst>
            <pc:docMk/>
            <pc:sldMk cId="2013881029" sldId="340"/>
            <ac:spMk id="10" creationId="{00000000-0000-0000-0000-000000000000}"/>
          </ac:spMkLst>
        </pc:spChg>
        <pc:spChg chg="mod">
          <ac:chgData name="liznewbon" userId="S::liznewbon_gmail.com#ext#@theirworldcharity.onmicrosoft.com::9099d776-83db-45f8-8898-1e667d90d760" providerId="AD" clId="Web-{EF34254E-1E9A-5E83-69E7-4D47E610589D}" dt="2021-05-31T20:35:39.098" v="17" actId="20577"/>
          <ac:spMkLst>
            <pc:docMk/>
            <pc:sldMk cId="2013881029" sldId="340"/>
            <ac:spMk id="12" creationId="{00000000-0000-0000-0000-000000000000}"/>
          </ac:spMkLst>
        </pc:spChg>
        <pc:spChg chg="mod">
          <ac:chgData name="liznewbon" userId="S::liznewbon_gmail.com#ext#@theirworldcharity.onmicrosoft.com::9099d776-83db-45f8-8898-1e667d90d760" providerId="AD" clId="Web-{EF34254E-1E9A-5E83-69E7-4D47E610589D}" dt="2021-05-31T20:35:33.426" v="16" actId="20577"/>
          <ac:spMkLst>
            <pc:docMk/>
            <pc:sldMk cId="2013881029" sldId="340"/>
            <ac:spMk id="13" creationId="{00000000-0000-0000-0000-000000000000}"/>
          </ac:spMkLst>
        </pc:spChg>
        <pc:spChg chg="mod">
          <ac:chgData name="liznewbon" userId="S::liznewbon_gmail.com#ext#@theirworldcharity.onmicrosoft.com::9099d776-83db-45f8-8898-1e667d90d760" providerId="AD" clId="Web-{EF34254E-1E9A-5E83-69E7-4D47E610589D}" dt="2021-05-31T20:36:17.599" v="24" actId="14100"/>
          <ac:spMkLst>
            <pc:docMk/>
            <pc:sldMk cId="2013881029" sldId="340"/>
            <ac:spMk id="14" creationId="{00000000-0000-0000-0000-000000000000}"/>
          </ac:spMkLst>
        </pc:spChg>
        <pc:spChg chg="mod">
          <ac:chgData name="liznewbon" userId="S::liznewbon_gmail.com#ext#@theirworldcharity.onmicrosoft.com::9099d776-83db-45f8-8898-1e667d90d760" providerId="AD" clId="Web-{EF34254E-1E9A-5E83-69E7-4D47E610589D}" dt="2021-05-31T20:36:05.192" v="22" actId="20577"/>
          <ac:spMkLst>
            <pc:docMk/>
            <pc:sldMk cId="2013881029" sldId="340"/>
            <ac:spMk id="15" creationId="{00000000-0000-0000-0000-000000000000}"/>
          </ac:spMkLst>
        </pc:spChg>
      </pc:sldChg>
      <pc:sldChg chg="modSp">
        <pc:chgData name="liznewbon" userId="S::liznewbon_gmail.com#ext#@theirworldcharity.onmicrosoft.com::9099d776-83db-45f8-8898-1e667d90d760" providerId="AD" clId="Web-{EF34254E-1E9A-5E83-69E7-4D47E610589D}" dt="2021-05-31T20:37:04.772" v="31" actId="1076"/>
        <pc:sldMkLst>
          <pc:docMk/>
          <pc:sldMk cId="2290558668" sldId="344"/>
        </pc:sldMkLst>
        <pc:spChg chg="mod">
          <ac:chgData name="liznewbon" userId="S::liznewbon_gmail.com#ext#@theirworldcharity.onmicrosoft.com::9099d776-83db-45f8-8898-1e667d90d760" providerId="AD" clId="Web-{EF34254E-1E9A-5E83-69E7-4D47E610589D}" dt="2021-05-31T20:37:04.772" v="31" actId="1076"/>
          <ac:spMkLst>
            <pc:docMk/>
            <pc:sldMk cId="2290558668" sldId="344"/>
            <ac:spMk id="9" creationId="{00000000-0000-0000-0000-000000000000}"/>
          </ac:spMkLst>
        </pc:spChg>
        <pc:spChg chg="mod">
          <ac:chgData name="liznewbon" userId="S::liznewbon_gmail.com#ext#@theirworldcharity.onmicrosoft.com::9099d776-83db-45f8-8898-1e667d90d760" providerId="AD" clId="Web-{EF34254E-1E9A-5E83-69E7-4D47E610589D}" dt="2021-05-31T20:36:49.881" v="30" actId="20577"/>
          <ac:spMkLst>
            <pc:docMk/>
            <pc:sldMk cId="2290558668" sldId="344"/>
            <ac:spMk id="10" creationId="{00000000-0000-0000-0000-000000000000}"/>
          </ac:spMkLst>
        </pc:spChg>
        <pc:spChg chg="mod">
          <ac:chgData name="liznewbon" userId="S::liznewbon_gmail.com#ext#@theirworldcharity.onmicrosoft.com::9099d776-83db-45f8-8898-1e667d90d760" providerId="AD" clId="Web-{EF34254E-1E9A-5E83-69E7-4D47E610589D}" dt="2021-05-31T20:36:45.194" v="29" actId="20577"/>
          <ac:spMkLst>
            <pc:docMk/>
            <pc:sldMk cId="2290558668" sldId="344"/>
            <ac:spMk id="11" creationId="{00000000-0000-0000-0000-000000000000}"/>
          </ac:spMkLst>
        </pc:spChg>
        <pc:spChg chg="mod">
          <ac:chgData name="liznewbon" userId="S::liznewbon_gmail.com#ext#@theirworldcharity.onmicrosoft.com::9099d776-83db-45f8-8898-1e667d90d760" providerId="AD" clId="Web-{EF34254E-1E9A-5E83-69E7-4D47E610589D}" dt="2021-05-31T20:36:32.412" v="27" actId="20577"/>
          <ac:spMkLst>
            <pc:docMk/>
            <pc:sldMk cId="2290558668" sldId="344"/>
            <ac:spMk id="16" creationId="{00000000-0000-0000-0000-000000000000}"/>
          </ac:spMkLst>
        </pc:spChg>
        <pc:spChg chg="mod">
          <ac:chgData name="liznewbon" userId="S::liznewbon_gmail.com#ext#@theirworldcharity.onmicrosoft.com::9099d776-83db-45f8-8898-1e667d90d760" providerId="AD" clId="Web-{EF34254E-1E9A-5E83-69E7-4D47E610589D}" dt="2021-05-31T20:36:39.037" v="28" actId="20577"/>
          <ac:spMkLst>
            <pc:docMk/>
            <pc:sldMk cId="2290558668" sldId="344"/>
            <ac:spMk id="17" creationId="{00000000-0000-0000-0000-000000000000}"/>
          </ac:spMkLst>
        </pc:spChg>
        <pc:spChg chg="mod">
          <ac:chgData name="liznewbon" userId="S::liznewbon_gmail.com#ext#@theirworldcharity.onmicrosoft.com::9099d776-83db-45f8-8898-1e667d90d760" providerId="AD" clId="Web-{EF34254E-1E9A-5E83-69E7-4D47E610589D}" dt="2021-05-31T20:36:28.006" v="26" actId="14100"/>
          <ac:spMkLst>
            <pc:docMk/>
            <pc:sldMk cId="2290558668" sldId="344"/>
            <ac:spMk id="18" creationId="{00000000-0000-0000-0000-000000000000}"/>
          </ac:spMkLst>
        </pc:spChg>
      </pc:sldChg>
      <pc:sldChg chg="modSp">
        <pc:chgData name="liznewbon" userId="S::liznewbon_gmail.com#ext#@theirworldcharity.onmicrosoft.com::9099d776-83db-45f8-8898-1e667d90d760" providerId="AD" clId="Web-{EF34254E-1E9A-5E83-69E7-4D47E610589D}" dt="2021-05-31T20:37:26.320" v="32" actId="1076"/>
        <pc:sldMkLst>
          <pc:docMk/>
          <pc:sldMk cId="3390913475" sldId="346"/>
        </pc:sldMkLst>
        <pc:spChg chg="mod">
          <ac:chgData name="liznewbon" userId="S::liznewbon_gmail.com#ext#@theirworldcharity.onmicrosoft.com::9099d776-83db-45f8-8898-1e667d90d760" providerId="AD" clId="Web-{EF34254E-1E9A-5E83-69E7-4D47E610589D}" dt="2021-05-31T20:37:26.320" v="32" actId="1076"/>
          <ac:spMkLst>
            <pc:docMk/>
            <pc:sldMk cId="3390913475" sldId="346"/>
            <ac:spMk id="7" creationId="{00000000-0000-0000-0000-000000000000}"/>
          </ac:spMkLst>
        </pc:spChg>
      </pc:sldChg>
      <pc:sldChg chg="modSp">
        <pc:chgData name="liznewbon" userId="S::liznewbon_gmail.com#ext#@theirworldcharity.onmicrosoft.com::9099d776-83db-45f8-8898-1e667d90d760" providerId="AD" clId="Web-{EF34254E-1E9A-5E83-69E7-4D47E610589D}" dt="2021-05-31T20:38:17.212" v="36" actId="1076"/>
        <pc:sldMkLst>
          <pc:docMk/>
          <pc:sldMk cId="909232383" sldId="348"/>
        </pc:sldMkLst>
        <pc:spChg chg="mod">
          <ac:chgData name="liznewbon" userId="S::liznewbon_gmail.com#ext#@theirworldcharity.onmicrosoft.com::9099d776-83db-45f8-8898-1e667d90d760" providerId="AD" clId="Web-{EF34254E-1E9A-5E83-69E7-4D47E610589D}" dt="2021-05-31T20:38:17.212" v="36" actId="1076"/>
          <ac:spMkLst>
            <pc:docMk/>
            <pc:sldMk cId="909232383" sldId="348"/>
            <ac:spMk id="14" creationId="{5A3272B5-F0E4-D543-BDE3-22268C4C9560}"/>
          </ac:spMkLst>
        </pc:spChg>
      </pc:sldChg>
      <pc:sldChg chg="modSp">
        <pc:chgData name="liznewbon" userId="S::liznewbon_gmail.com#ext#@theirworldcharity.onmicrosoft.com::9099d776-83db-45f8-8898-1e667d90d760" providerId="AD" clId="Web-{EF34254E-1E9A-5E83-69E7-4D47E610589D}" dt="2021-05-31T20:42:03.484" v="78" actId="1076"/>
        <pc:sldMkLst>
          <pc:docMk/>
          <pc:sldMk cId="858673841" sldId="351"/>
        </pc:sldMkLst>
        <pc:spChg chg="mod">
          <ac:chgData name="liznewbon" userId="S::liznewbon_gmail.com#ext#@theirworldcharity.onmicrosoft.com::9099d776-83db-45f8-8898-1e667d90d760" providerId="AD" clId="Web-{EF34254E-1E9A-5E83-69E7-4D47E610589D}" dt="2021-05-31T20:41:21.468" v="69" actId="20577"/>
          <ac:spMkLst>
            <pc:docMk/>
            <pc:sldMk cId="858673841" sldId="351"/>
            <ac:spMk id="5" creationId="{00000000-0000-0000-0000-000000000000}"/>
          </ac:spMkLst>
        </pc:spChg>
        <pc:spChg chg="mod">
          <ac:chgData name="liznewbon" userId="S::liznewbon_gmail.com#ext#@theirworldcharity.onmicrosoft.com::9099d776-83db-45f8-8898-1e667d90d760" providerId="AD" clId="Web-{EF34254E-1E9A-5E83-69E7-4D47E610589D}" dt="2021-05-31T20:41:40.406" v="72" actId="14100"/>
          <ac:spMkLst>
            <pc:docMk/>
            <pc:sldMk cId="858673841" sldId="351"/>
            <ac:spMk id="6" creationId="{00000000-0000-0000-0000-000000000000}"/>
          </ac:spMkLst>
        </pc:spChg>
        <pc:spChg chg="mod">
          <ac:chgData name="liznewbon" userId="S::liznewbon_gmail.com#ext#@theirworldcharity.onmicrosoft.com::9099d776-83db-45f8-8898-1e667d90d760" providerId="AD" clId="Web-{EF34254E-1E9A-5E83-69E7-4D47E610589D}" dt="2021-05-31T20:41:47.765" v="74" actId="1076"/>
          <ac:spMkLst>
            <pc:docMk/>
            <pc:sldMk cId="858673841" sldId="351"/>
            <ac:spMk id="7" creationId="{00000000-0000-0000-0000-000000000000}"/>
          </ac:spMkLst>
        </pc:spChg>
        <pc:spChg chg="mod">
          <ac:chgData name="liznewbon" userId="S::liznewbon_gmail.com#ext#@theirworldcharity.onmicrosoft.com::9099d776-83db-45f8-8898-1e667d90d760" providerId="AD" clId="Web-{EF34254E-1E9A-5E83-69E7-4D47E610589D}" dt="2021-05-31T20:42:00.953" v="75" actId="20577"/>
          <ac:spMkLst>
            <pc:docMk/>
            <pc:sldMk cId="858673841" sldId="351"/>
            <ac:spMk id="8" creationId="{00000000-0000-0000-0000-000000000000}"/>
          </ac:spMkLst>
        </pc:spChg>
        <pc:spChg chg="mod">
          <ac:chgData name="liznewbon" userId="S::liznewbon_gmail.com#ext#@theirworldcharity.onmicrosoft.com::9099d776-83db-45f8-8898-1e667d90d760" providerId="AD" clId="Web-{EF34254E-1E9A-5E83-69E7-4D47E610589D}" dt="2021-05-31T20:42:03.484" v="78" actId="1076"/>
          <ac:spMkLst>
            <pc:docMk/>
            <pc:sldMk cId="858673841" sldId="351"/>
            <ac:spMk id="9" creationId="{00000000-0000-0000-0000-000000000000}"/>
          </ac:spMkLst>
        </pc:spChg>
        <pc:spChg chg="mod">
          <ac:chgData name="liznewbon" userId="S::liznewbon_gmail.com#ext#@theirworldcharity.onmicrosoft.com::9099d776-83db-45f8-8898-1e667d90d760" providerId="AD" clId="Web-{EF34254E-1E9A-5E83-69E7-4D47E610589D}" dt="2021-05-31T20:41:30.687" v="70" actId="20577"/>
          <ac:spMkLst>
            <pc:docMk/>
            <pc:sldMk cId="858673841" sldId="351"/>
            <ac:spMk id="10" creationId="{00000000-0000-0000-0000-000000000000}"/>
          </ac:spMkLst>
        </pc:spChg>
      </pc:sldChg>
      <pc:sldChg chg="modSp">
        <pc:chgData name="liznewbon" userId="S::liznewbon_gmail.com#ext#@theirworldcharity.onmicrosoft.com::9099d776-83db-45f8-8898-1e667d90d760" providerId="AD" clId="Web-{EF34254E-1E9A-5E83-69E7-4D47E610589D}" dt="2021-05-31T20:41:11.936" v="68" actId="20577"/>
        <pc:sldMkLst>
          <pc:docMk/>
          <pc:sldMk cId="1405775266" sldId="352"/>
        </pc:sldMkLst>
        <pc:spChg chg="mod">
          <ac:chgData name="liznewbon" userId="S::liznewbon_gmail.com#ext#@theirworldcharity.onmicrosoft.com::9099d776-83db-45f8-8898-1e667d90d760" providerId="AD" clId="Web-{EF34254E-1E9A-5E83-69E7-4D47E610589D}" dt="2021-05-31T20:41:11.936" v="68" actId="20577"/>
          <ac:spMkLst>
            <pc:docMk/>
            <pc:sldMk cId="1405775266" sldId="352"/>
            <ac:spMk id="13" creationId="{D4B54280-4BC6-7749-91EA-4DEA3EE34E70}"/>
          </ac:spMkLst>
        </pc:spChg>
      </pc:sldChg>
      <pc:sldChg chg="modSp">
        <pc:chgData name="liznewbon" userId="S::liznewbon_gmail.com#ext#@theirworldcharity.onmicrosoft.com::9099d776-83db-45f8-8898-1e667d90d760" providerId="AD" clId="Web-{EF34254E-1E9A-5E83-69E7-4D47E610589D}" dt="2021-05-31T20:42:10.953" v="79" actId="1076"/>
        <pc:sldMkLst>
          <pc:docMk/>
          <pc:sldMk cId="2271258195" sldId="353"/>
        </pc:sldMkLst>
        <pc:spChg chg="mod">
          <ac:chgData name="liznewbon" userId="S::liznewbon_gmail.com#ext#@theirworldcharity.onmicrosoft.com::9099d776-83db-45f8-8898-1e667d90d760" providerId="AD" clId="Web-{EF34254E-1E9A-5E83-69E7-4D47E610589D}" dt="2021-05-31T20:42:10.953" v="79" actId="1076"/>
          <ac:spMkLst>
            <pc:docMk/>
            <pc:sldMk cId="2271258195" sldId="353"/>
            <ac:spMk id="14" creationId="{5A3272B5-F0E4-D543-BDE3-22268C4C9560}"/>
          </ac:spMkLst>
        </pc:spChg>
      </pc:sldChg>
      <pc:sldChg chg="modSp">
        <pc:chgData name="liznewbon" userId="S::liznewbon_gmail.com#ext#@theirworldcharity.onmicrosoft.com::9099d776-83db-45f8-8898-1e667d90d760" providerId="AD" clId="Web-{EF34254E-1E9A-5E83-69E7-4D47E610589D}" dt="2021-05-31T20:39:24.448" v="43" actId="14100"/>
        <pc:sldMkLst>
          <pc:docMk/>
          <pc:sldMk cId="3152568442" sldId="354"/>
        </pc:sldMkLst>
        <pc:spChg chg="mod">
          <ac:chgData name="liznewbon" userId="S::liznewbon_gmail.com#ext#@theirworldcharity.onmicrosoft.com::9099d776-83db-45f8-8898-1e667d90d760" providerId="AD" clId="Web-{EF34254E-1E9A-5E83-69E7-4D47E610589D}" dt="2021-05-31T20:39:24.448" v="43" actId="14100"/>
          <ac:spMkLst>
            <pc:docMk/>
            <pc:sldMk cId="3152568442" sldId="354"/>
            <ac:spMk id="5" creationId="{00000000-0000-0000-0000-000000000000}"/>
          </ac:spMkLst>
        </pc:spChg>
      </pc:sldChg>
      <pc:sldChg chg="modSp">
        <pc:chgData name="liznewbon" userId="S::liznewbon_gmail.com#ext#@theirworldcharity.onmicrosoft.com::9099d776-83db-45f8-8898-1e667d90d760" providerId="AD" clId="Web-{EF34254E-1E9A-5E83-69E7-4D47E610589D}" dt="2021-05-31T20:41:01.998" v="67" actId="1076"/>
        <pc:sldMkLst>
          <pc:docMk/>
          <pc:sldMk cId="1089144684" sldId="355"/>
        </pc:sldMkLst>
        <pc:spChg chg="mod">
          <ac:chgData name="liznewbon" userId="S::liznewbon_gmail.com#ext#@theirworldcharity.onmicrosoft.com::9099d776-83db-45f8-8898-1e667d90d760" providerId="AD" clId="Web-{EF34254E-1E9A-5E83-69E7-4D47E610589D}" dt="2021-05-31T20:41:01.998" v="67" actId="1076"/>
          <ac:spMkLst>
            <pc:docMk/>
            <pc:sldMk cId="1089144684" sldId="355"/>
            <ac:spMk id="10" creationId="{00000000-0000-0000-0000-000000000000}"/>
          </ac:spMkLst>
        </pc:spChg>
        <pc:spChg chg="mod">
          <ac:chgData name="liznewbon" userId="S::liznewbon_gmail.com#ext#@theirworldcharity.onmicrosoft.com::9099d776-83db-45f8-8898-1e667d90d760" providerId="AD" clId="Web-{EF34254E-1E9A-5E83-69E7-4D47E610589D}" dt="2021-05-31T20:40:42.529" v="62" actId="1076"/>
          <ac:spMkLst>
            <pc:docMk/>
            <pc:sldMk cId="1089144684" sldId="355"/>
            <ac:spMk id="11" creationId="{00000000-0000-0000-0000-000000000000}"/>
          </ac:spMkLst>
        </pc:spChg>
        <pc:spChg chg="mod">
          <ac:chgData name="liznewbon" userId="S::liznewbon_gmail.com#ext#@theirworldcharity.onmicrosoft.com::9099d776-83db-45f8-8898-1e667d90d760" providerId="AD" clId="Web-{EF34254E-1E9A-5E83-69E7-4D47E610589D}" dt="2021-05-31T20:39:34.886" v="45" actId="14100"/>
          <ac:spMkLst>
            <pc:docMk/>
            <pc:sldMk cId="1089144684" sldId="355"/>
            <ac:spMk id="12" creationId="{00000000-0000-0000-0000-000000000000}"/>
          </ac:spMkLst>
        </pc:spChg>
        <pc:spChg chg="mod">
          <ac:chgData name="liznewbon" userId="S::liznewbon_gmail.com#ext#@theirworldcharity.onmicrosoft.com::9099d776-83db-45f8-8898-1e667d90d760" providerId="AD" clId="Web-{EF34254E-1E9A-5E83-69E7-4D47E610589D}" dt="2021-05-31T20:40:49.388" v="64" actId="1076"/>
          <ac:spMkLst>
            <pc:docMk/>
            <pc:sldMk cId="1089144684" sldId="355"/>
            <ac:spMk id="13" creationId="{00000000-0000-0000-0000-000000000000}"/>
          </ac:spMkLst>
        </pc:spChg>
        <pc:spChg chg="mod">
          <ac:chgData name="liznewbon" userId="S::liznewbon_gmail.com#ext#@theirworldcharity.onmicrosoft.com::9099d776-83db-45f8-8898-1e667d90d760" providerId="AD" clId="Web-{EF34254E-1E9A-5E83-69E7-4D47E610589D}" dt="2021-05-31T20:39:43.246" v="46" actId="20577"/>
          <ac:spMkLst>
            <pc:docMk/>
            <pc:sldMk cId="1089144684" sldId="355"/>
            <ac:spMk id="15" creationId="{00000000-0000-0000-0000-000000000000}"/>
          </ac:spMkLst>
        </pc:spChg>
        <pc:spChg chg="mod">
          <ac:chgData name="liznewbon" userId="S::liznewbon_gmail.com#ext#@theirworldcharity.onmicrosoft.com::9099d776-83db-45f8-8898-1e667d90d760" providerId="AD" clId="Web-{EF34254E-1E9A-5E83-69E7-4D47E610589D}" dt="2021-05-31T20:40:50.951" v="65" actId="1076"/>
          <ac:spMkLst>
            <pc:docMk/>
            <pc:sldMk cId="1089144684" sldId="355"/>
            <ac:spMk id="16" creationId="{00000000-0000-0000-0000-000000000000}"/>
          </ac:spMkLst>
        </pc:spChg>
        <pc:spChg chg="mod">
          <ac:chgData name="liznewbon" userId="S::liznewbon_gmail.com#ext#@theirworldcharity.onmicrosoft.com::9099d776-83db-45f8-8898-1e667d90d760" providerId="AD" clId="Web-{EF34254E-1E9A-5E83-69E7-4D47E610589D}" dt="2021-05-31T20:40:58.639" v="66" actId="1076"/>
          <ac:spMkLst>
            <pc:docMk/>
            <pc:sldMk cId="1089144684" sldId="355"/>
            <ac:spMk id="17" creationId="{00000000-0000-0000-0000-000000000000}"/>
          </ac:spMkLst>
        </pc:spChg>
      </pc:sldChg>
      <pc:sldChg chg="modSp">
        <pc:chgData name="liznewbon" userId="S::liznewbon_gmail.com#ext#@theirworldcharity.onmicrosoft.com::9099d776-83db-45f8-8898-1e667d90d760" providerId="AD" clId="Web-{EF34254E-1E9A-5E83-69E7-4D47E610589D}" dt="2021-05-31T20:39:06.588" v="41" actId="20577"/>
        <pc:sldMkLst>
          <pc:docMk/>
          <pc:sldMk cId="3052580051" sldId="356"/>
        </pc:sldMkLst>
        <pc:spChg chg="mod">
          <ac:chgData name="liznewbon" userId="S::liznewbon_gmail.com#ext#@theirworldcharity.onmicrosoft.com::9099d776-83db-45f8-8898-1e667d90d760" providerId="AD" clId="Web-{EF34254E-1E9A-5E83-69E7-4D47E610589D}" dt="2021-05-31T20:38:41.869" v="39" actId="20577"/>
          <ac:spMkLst>
            <pc:docMk/>
            <pc:sldMk cId="3052580051" sldId="356"/>
            <ac:spMk id="2" creationId="{DC460FEA-0B5B-7544-B1CB-987692CF9431}"/>
          </ac:spMkLst>
        </pc:spChg>
        <pc:spChg chg="mod">
          <ac:chgData name="liznewbon" userId="S::liznewbon_gmail.com#ext#@theirworldcharity.onmicrosoft.com::9099d776-83db-45f8-8898-1e667d90d760" providerId="AD" clId="Web-{EF34254E-1E9A-5E83-69E7-4D47E610589D}" dt="2021-05-31T20:39:06.588" v="41" actId="20577"/>
          <ac:spMkLst>
            <pc:docMk/>
            <pc:sldMk cId="3052580051" sldId="356"/>
            <ac:spMk id="4" creationId="{00000000-0000-0000-0000-000000000000}"/>
          </ac:spMkLst>
        </pc:spChg>
      </pc:sldChg>
      <pc:sldChg chg="modSp">
        <pc:chgData name="liznewbon" userId="S::liznewbon_gmail.com#ext#@theirworldcharity.onmicrosoft.com::9099d776-83db-45f8-8898-1e667d90d760" providerId="AD" clId="Web-{EF34254E-1E9A-5E83-69E7-4D47E610589D}" dt="2021-05-31T20:34:18.799" v="1" actId="20577"/>
        <pc:sldMkLst>
          <pc:docMk/>
          <pc:sldMk cId="3180161001" sldId="357"/>
        </pc:sldMkLst>
        <pc:spChg chg="mod">
          <ac:chgData name="liznewbon" userId="S::liznewbon_gmail.com#ext#@theirworldcharity.onmicrosoft.com::9099d776-83db-45f8-8898-1e667d90d760" providerId="AD" clId="Web-{EF34254E-1E9A-5E83-69E7-4D47E610589D}" dt="2021-05-31T20:34:18.799" v="1" actId="20577"/>
          <ac:spMkLst>
            <pc:docMk/>
            <pc:sldMk cId="3180161001" sldId="357"/>
            <ac:spMk id="2" creationId="{00000000-0000-0000-0000-000000000000}"/>
          </ac:spMkLst>
        </pc:spChg>
      </pc:sldChg>
      <pc:sldChg chg="modSp">
        <pc:chgData name="liznewbon" userId="S::liznewbon_gmail.com#ext#@theirworldcharity.onmicrosoft.com::9099d776-83db-45f8-8898-1e667d90d760" providerId="AD" clId="Web-{EF34254E-1E9A-5E83-69E7-4D47E610589D}" dt="2021-05-31T20:37:49.414" v="33" actId="20577"/>
        <pc:sldMkLst>
          <pc:docMk/>
          <pc:sldMk cId="3451175691" sldId="358"/>
        </pc:sldMkLst>
        <pc:spChg chg="mod">
          <ac:chgData name="liznewbon" userId="S::liznewbon_gmail.com#ext#@theirworldcharity.onmicrosoft.com::9099d776-83db-45f8-8898-1e667d90d760" providerId="AD" clId="Web-{EF34254E-1E9A-5E83-69E7-4D47E610589D}" dt="2021-05-31T20:37:49.414" v="33" actId="20577"/>
          <ac:spMkLst>
            <pc:docMk/>
            <pc:sldMk cId="3451175691" sldId="358"/>
            <ac:spMk id="2" creationId="{00000000-0000-0000-0000-000000000000}"/>
          </ac:spMkLst>
        </pc:spChg>
      </pc:sldChg>
    </pc:docChg>
  </pc:docChgLst>
  <pc:docChgLst>
    <pc:chgData name="Olivia Arnold" userId="S::olivia@theirworld.org::b695cc4a-c503-4191-a3b6-0bc61b1355e3" providerId="AD" clId="Web-{3E1D5014-893E-3B7B-DF19-4C3D8BD28D6D}"/>
    <pc:docChg chg="modSld">
      <pc:chgData name="Olivia Arnold" userId="S::olivia@theirworld.org::b695cc4a-c503-4191-a3b6-0bc61b1355e3" providerId="AD" clId="Web-{3E1D5014-893E-3B7B-DF19-4C3D8BD28D6D}" dt="2024-11-06T17:27:43.793" v="300"/>
      <pc:docMkLst>
        <pc:docMk/>
      </pc:docMkLst>
      <pc:sldChg chg="modSp">
        <pc:chgData name="Olivia Arnold" userId="S::olivia@theirworld.org::b695cc4a-c503-4191-a3b6-0bc61b1355e3" providerId="AD" clId="Web-{3E1D5014-893E-3B7B-DF19-4C3D8BD28D6D}" dt="2024-11-06T17:26:18.040" v="287"/>
        <pc:sldMkLst>
          <pc:docMk/>
          <pc:sldMk cId="2070472056" sldId="258"/>
        </pc:sldMkLst>
        <pc:picChg chg="mod">
          <ac:chgData name="Olivia Arnold" userId="S::olivia@theirworld.org::b695cc4a-c503-4191-a3b6-0bc61b1355e3" providerId="AD" clId="Web-{3E1D5014-893E-3B7B-DF19-4C3D8BD28D6D}" dt="2024-11-06T17:26:18.040" v="287"/>
          <ac:picMkLst>
            <pc:docMk/>
            <pc:sldMk cId="2070472056" sldId="258"/>
            <ac:picMk id="3" creationId="{9AE19BC9-E341-4EC2-BA00-4146756F4DCD}"/>
          </ac:picMkLst>
        </pc:picChg>
      </pc:sldChg>
      <pc:sldChg chg="modSp">
        <pc:chgData name="Olivia Arnold" userId="S::olivia@theirworld.org::b695cc4a-c503-4191-a3b6-0bc61b1355e3" providerId="AD" clId="Web-{3E1D5014-893E-3B7B-DF19-4C3D8BD28D6D}" dt="2024-11-06T17:27:43.793" v="300"/>
        <pc:sldMkLst>
          <pc:docMk/>
          <pc:sldMk cId="3460065440" sldId="314"/>
        </pc:sldMkLst>
        <pc:spChg chg="mod">
          <ac:chgData name="Olivia Arnold" userId="S::olivia@theirworld.org::b695cc4a-c503-4191-a3b6-0bc61b1355e3" providerId="AD" clId="Web-{3E1D5014-893E-3B7B-DF19-4C3D8BD28D6D}" dt="2024-11-06T17:13:47.706" v="139"/>
          <ac:spMkLst>
            <pc:docMk/>
            <pc:sldMk cId="3460065440" sldId="314"/>
            <ac:spMk id="19" creationId="{00000000-0000-0000-0000-000000000000}"/>
          </ac:spMkLst>
        </pc:spChg>
        <pc:cxnChg chg="mod">
          <ac:chgData name="Olivia Arnold" userId="S::olivia@theirworld.org::b695cc4a-c503-4191-a3b6-0bc61b1355e3" providerId="AD" clId="Web-{3E1D5014-893E-3B7B-DF19-4C3D8BD28D6D}" dt="2024-11-06T17:13:53.941" v="141"/>
          <ac:cxnSpMkLst>
            <pc:docMk/>
            <pc:sldMk cId="3460065440" sldId="314"/>
            <ac:cxnSpMk id="27" creationId="{00000000-0000-0000-0000-000000000000}"/>
          </ac:cxnSpMkLst>
        </pc:cxnChg>
        <pc:cxnChg chg="mod">
          <ac:chgData name="Olivia Arnold" userId="S::olivia@theirworld.org::b695cc4a-c503-4191-a3b6-0bc61b1355e3" providerId="AD" clId="Web-{3E1D5014-893E-3B7B-DF19-4C3D8BD28D6D}" dt="2024-11-06T17:14:28.504" v="149"/>
          <ac:cxnSpMkLst>
            <pc:docMk/>
            <pc:sldMk cId="3460065440" sldId="314"/>
            <ac:cxnSpMk id="32" creationId="{00000000-0000-0000-0000-000000000000}"/>
          </ac:cxnSpMkLst>
        </pc:cxnChg>
        <pc:cxnChg chg="mod">
          <ac:chgData name="Olivia Arnold" userId="S::olivia@theirworld.org::b695cc4a-c503-4191-a3b6-0bc61b1355e3" providerId="AD" clId="Web-{3E1D5014-893E-3B7B-DF19-4C3D8BD28D6D}" dt="2024-11-06T17:13:56.253" v="142"/>
          <ac:cxnSpMkLst>
            <pc:docMk/>
            <pc:sldMk cId="3460065440" sldId="314"/>
            <ac:cxnSpMk id="33" creationId="{00000000-0000-0000-0000-000000000000}"/>
          </ac:cxnSpMkLst>
        </pc:cxnChg>
        <pc:cxnChg chg="mod">
          <ac:chgData name="Olivia Arnold" userId="S::olivia@theirworld.org::b695cc4a-c503-4191-a3b6-0bc61b1355e3" providerId="AD" clId="Web-{3E1D5014-893E-3B7B-DF19-4C3D8BD28D6D}" dt="2024-11-06T17:14:26.379" v="148"/>
          <ac:cxnSpMkLst>
            <pc:docMk/>
            <pc:sldMk cId="3460065440" sldId="314"/>
            <ac:cxnSpMk id="34" creationId="{00000000-0000-0000-0000-000000000000}"/>
          </ac:cxnSpMkLst>
        </pc:cxnChg>
        <pc:cxnChg chg="mod">
          <ac:chgData name="Olivia Arnold" userId="S::olivia@theirworld.org::b695cc4a-c503-4191-a3b6-0bc61b1355e3" providerId="AD" clId="Web-{3E1D5014-893E-3B7B-DF19-4C3D8BD28D6D}" dt="2024-11-06T17:14:24.207" v="147"/>
          <ac:cxnSpMkLst>
            <pc:docMk/>
            <pc:sldMk cId="3460065440" sldId="314"/>
            <ac:cxnSpMk id="35" creationId="{00000000-0000-0000-0000-000000000000}"/>
          </ac:cxnSpMkLst>
        </pc:cxnChg>
        <pc:cxnChg chg="mod">
          <ac:chgData name="Olivia Arnold" userId="S::olivia@theirworld.org::b695cc4a-c503-4191-a3b6-0bc61b1355e3" providerId="AD" clId="Web-{3E1D5014-893E-3B7B-DF19-4C3D8BD28D6D}" dt="2024-11-06T17:14:13.754" v="143"/>
          <ac:cxnSpMkLst>
            <pc:docMk/>
            <pc:sldMk cId="3460065440" sldId="314"/>
            <ac:cxnSpMk id="36" creationId="{00000000-0000-0000-0000-000000000000}"/>
          </ac:cxnSpMkLst>
        </pc:cxnChg>
        <pc:cxnChg chg="mod">
          <ac:chgData name="Olivia Arnold" userId="S::olivia@theirworld.org::b695cc4a-c503-4191-a3b6-0bc61b1355e3" providerId="AD" clId="Web-{3E1D5014-893E-3B7B-DF19-4C3D8BD28D6D}" dt="2024-11-06T17:14:30.629" v="150"/>
          <ac:cxnSpMkLst>
            <pc:docMk/>
            <pc:sldMk cId="3460065440" sldId="314"/>
            <ac:cxnSpMk id="37" creationId="{00000000-0000-0000-0000-000000000000}"/>
          </ac:cxnSpMkLst>
        </pc:cxnChg>
        <pc:cxnChg chg="mod">
          <ac:chgData name="Olivia Arnold" userId="S::olivia@theirworld.org::b695cc4a-c503-4191-a3b6-0bc61b1355e3" providerId="AD" clId="Web-{3E1D5014-893E-3B7B-DF19-4C3D8BD28D6D}" dt="2024-11-06T17:14:21.629" v="146"/>
          <ac:cxnSpMkLst>
            <pc:docMk/>
            <pc:sldMk cId="3460065440" sldId="314"/>
            <ac:cxnSpMk id="44" creationId="{00000000-0000-0000-0000-000000000000}"/>
          </ac:cxnSpMkLst>
        </pc:cxnChg>
        <pc:cxnChg chg="mod">
          <ac:chgData name="Olivia Arnold" userId="S::olivia@theirworld.org::b695cc4a-c503-4191-a3b6-0bc61b1355e3" providerId="AD" clId="Web-{3E1D5014-893E-3B7B-DF19-4C3D8BD28D6D}" dt="2024-11-06T17:14:18.160" v="145"/>
          <ac:cxnSpMkLst>
            <pc:docMk/>
            <pc:sldMk cId="3460065440" sldId="314"/>
            <ac:cxnSpMk id="47" creationId="{00000000-0000-0000-0000-000000000000}"/>
          </ac:cxnSpMkLst>
        </pc:cxnChg>
        <pc:cxnChg chg="mod">
          <ac:chgData name="Olivia Arnold" userId="S::olivia@theirworld.org::b695cc4a-c503-4191-a3b6-0bc61b1355e3" providerId="AD" clId="Web-{3E1D5014-893E-3B7B-DF19-4C3D8BD28D6D}" dt="2024-11-06T17:14:15.879" v="144"/>
          <ac:cxnSpMkLst>
            <pc:docMk/>
            <pc:sldMk cId="3460065440" sldId="314"/>
            <ac:cxnSpMk id="54" creationId="{00000000-0000-0000-0000-000000000000}"/>
          </ac:cxnSpMkLst>
        </pc:cxnChg>
        <pc:cxnChg chg="mod">
          <ac:chgData name="Olivia Arnold" userId="S::olivia@theirworld.org::b695cc4a-c503-4191-a3b6-0bc61b1355e3" providerId="AD" clId="Web-{3E1D5014-893E-3B7B-DF19-4C3D8BD28D6D}" dt="2024-11-06T17:27:43.793" v="300"/>
          <ac:cxnSpMkLst>
            <pc:docMk/>
            <pc:sldMk cId="3460065440" sldId="314"/>
            <ac:cxnSpMk id="55" creationId="{00000000-0000-0000-0000-000000000000}"/>
          </ac:cxnSpMkLst>
        </pc:cxnChg>
      </pc:sldChg>
      <pc:sldChg chg="addSp modSp">
        <pc:chgData name="Olivia Arnold" userId="S::olivia@theirworld.org::b695cc4a-c503-4191-a3b6-0bc61b1355e3" providerId="AD" clId="Web-{3E1D5014-893E-3B7B-DF19-4C3D8BD28D6D}" dt="2024-11-06T17:22:09.721" v="241"/>
        <pc:sldMkLst>
          <pc:docMk/>
          <pc:sldMk cId="4114744461" sldId="337"/>
        </pc:sldMkLst>
        <pc:spChg chg="add mod">
          <ac:chgData name="Olivia Arnold" userId="S::olivia@theirworld.org::b695cc4a-c503-4191-a3b6-0bc61b1355e3" providerId="AD" clId="Web-{3E1D5014-893E-3B7B-DF19-4C3D8BD28D6D}" dt="2024-11-06T17:09:38.449" v="36" actId="1076"/>
          <ac:spMkLst>
            <pc:docMk/>
            <pc:sldMk cId="4114744461" sldId="337"/>
            <ac:spMk id="3" creationId="{216FB7E1-4E4B-AA8E-0843-84FA61F9568B}"/>
          </ac:spMkLst>
        </pc:spChg>
        <pc:picChg chg="mod">
          <ac:chgData name="Olivia Arnold" userId="S::olivia@theirworld.org::b695cc4a-c503-4191-a3b6-0bc61b1355e3" providerId="AD" clId="Web-{3E1D5014-893E-3B7B-DF19-4C3D8BD28D6D}" dt="2024-11-06T17:21:54.611" v="238"/>
          <ac:picMkLst>
            <pc:docMk/>
            <pc:sldMk cId="4114744461" sldId="337"/>
            <ac:picMk id="5" creationId="{7EB7733C-A336-AC36-92D9-21AB9C296F7B}"/>
          </ac:picMkLst>
        </pc:picChg>
        <pc:picChg chg="mod">
          <ac:chgData name="Olivia Arnold" userId="S::olivia@theirworld.org::b695cc4a-c503-4191-a3b6-0bc61b1355e3" providerId="AD" clId="Web-{3E1D5014-893E-3B7B-DF19-4C3D8BD28D6D}" dt="2024-11-06T17:22:09.721" v="241"/>
          <ac:picMkLst>
            <pc:docMk/>
            <pc:sldMk cId="4114744461" sldId="337"/>
            <ac:picMk id="9" creationId="{91264C12-4C9C-1929-CCD6-1DF095BC1777}"/>
          </ac:picMkLst>
        </pc:picChg>
      </pc:sldChg>
      <pc:sldChg chg="modSp">
        <pc:chgData name="Olivia Arnold" userId="S::olivia@theirworld.org::b695cc4a-c503-4191-a3b6-0bc61b1355e3" providerId="AD" clId="Web-{3E1D5014-893E-3B7B-DF19-4C3D8BD28D6D}" dt="2024-11-06T17:07:19.351" v="24"/>
        <pc:sldMkLst>
          <pc:docMk/>
          <pc:sldMk cId="2990116555" sldId="339"/>
        </pc:sldMkLst>
        <pc:spChg chg="mod">
          <ac:chgData name="Olivia Arnold" userId="S::olivia@theirworld.org::b695cc4a-c503-4191-a3b6-0bc61b1355e3" providerId="AD" clId="Web-{3E1D5014-893E-3B7B-DF19-4C3D8BD28D6D}" dt="2024-11-06T17:07:19.351" v="24"/>
          <ac:spMkLst>
            <pc:docMk/>
            <pc:sldMk cId="2990116555" sldId="339"/>
            <ac:spMk id="12" creationId="{00000000-0000-0000-0000-000000000000}"/>
          </ac:spMkLst>
        </pc:spChg>
      </pc:sldChg>
      <pc:sldChg chg="modSp">
        <pc:chgData name="Olivia Arnold" userId="S::olivia@theirworld.org::b695cc4a-c503-4191-a3b6-0bc61b1355e3" providerId="AD" clId="Web-{3E1D5014-893E-3B7B-DF19-4C3D8BD28D6D}" dt="2024-11-06T17:16:56.133" v="184"/>
        <pc:sldMkLst>
          <pc:docMk/>
          <pc:sldMk cId="2013881029" sldId="340"/>
        </pc:sldMkLst>
        <pc:spChg chg="mod">
          <ac:chgData name="Olivia Arnold" userId="S::olivia@theirworld.org::b695cc4a-c503-4191-a3b6-0bc61b1355e3" providerId="AD" clId="Web-{3E1D5014-893E-3B7B-DF19-4C3D8BD28D6D}" dt="2024-11-06T17:06:59.429" v="21"/>
          <ac:spMkLst>
            <pc:docMk/>
            <pc:sldMk cId="2013881029" sldId="340"/>
            <ac:spMk id="9" creationId="{00000000-0000-0000-0000-000000000000}"/>
          </ac:spMkLst>
        </pc:spChg>
        <pc:picChg chg="mod">
          <ac:chgData name="Olivia Arnold" userId="S::olivia@theirworld.org::b695cc4a-c503-4191-a3b6-0bc61b1355e3" providerId="AD" clId="Web-{3E1D5014-893E-3B7B-DF19-4C3D8BD28D6D}" dt="2024-11-06T17:14:51.739" v="155"/>
          <ac:picMkLst>
            <pc:docMk/>
            <pc:sldMk cId="2013881029" sldId="340"/>
            <ac:picMk id="4" creationId="{3F22A444-4207-46C9-5D89-163595E0E384}"/>
          </ac:picMkLst>
        </pc:picChg>
        <pc:picChg chg="mod">
          <ac:chgData name="Olivia Arnold" userId="S::olivia@theirworld.org::b695cc4a-c503-4191-a3b6-0bc61b1355e3" providerId="AD" clId="Web-{3E1D5014-893E-3B7B-DF19-4C3D8BD28D6D}" dt="2024-11-06T17:16:56.133" v="184"/>
          <ac:picMkLst>
            <pc:docMk/>
            <pc:sldMk cId="2013881029" sldId="340"/>
            <ac:picMk id="6" creationId="{6702B793-37A9-8FCB-B366-7D8673205107}"/>
          </ac:picMkLst>
        </pc:picChg>
        <pc:picChg chg="mod">
          <ac:chgData name="Olivia Arnold" userId="S::olivia@theirworld.org::b695cc4a-c503-4191-a3b6-0bc61b1355e3" providerId="AD" clId="Web-{3E1D5014-893E-3B7B-DF19-4C3D8BD28D6D}" dt="2024-11-06T17:16:21.664" v="174"/>
          <ac:picMkLst>
            <pc:docMk/>
            <pc:sldMk cId="2013881029" sldId="340"/>
            <ac:picMk id="8" creationId="{0B5E2F87-A670-D75B-6FE4-A11DAC592F02}"/>
          </ac:picMkLst>
        </pc:picChg>
        <pc:picChg chg="mod">
          <ac:chgData name="Olivia Arnold" userId="S::olivia@theirworld.org::b695cc4a-c503-4191-a3b6-0bc61b1355e3" providerId="AD" clId="Web-{3E1D5014-893E-3B7B-DF19-4C3D8BD28D6D}" dt="2024-11-06T17:15:34.865" v="163"/>
          <ac:picMkLst>
            <pc:docMk/>
            <pc:sldMk cId="2013881029" sldId="340"/>
            <ac:picMk id="16" creationId="{07AF3D83-7758-EEA7-919C-90D922F30A84}"/>
          </ac:picMkLst>
        </pc:picChg>
        <pc:picChg chg="mod">
          <ac:chgData name="Olivia Arnold" userId="S::olivia@theirworld.org::b695cc4a-c503-4191-a3b6-0bc61b1355e3" providerId="AD" clId="Web-{3E1D5014-893E-3B7B-DF19-4C3D8BD28D6D}" dt="2024-11-06T17:15:09.896" v="157"/>
          <ac:picMkLst>
            <pc:docMk/>
            <pc:sldMk cId="2013881029" sldId="340"/>
            <ac:picMk id="18" creationId="{24429761-CF60-7F76-8DC2-78B57910ECD9}"/>
          </ac:picMkLst>
        </pc:picChg>
      </pc:sldChg>
      <pc:sldChg chg="modSp">
        <pc:chgData name="Olivia Arnold" userId="S::olivia@theirworld.org::b695cc4a-c503-4191-a3b6-0bc61b1355e3" providerId="AD" clId="Web-{3E1D5014-893E-3B7B-DF19-4C3D8BD28D6D}" dt="2024-11-06T17:26:32.275" v="288"/>
        <pc:sldMkLst>
          <pc:docMk/>
          <pc:sldMk cId="303225139" sldId="341"/>
        </pc:sldMkLst>
        <pc:cxnChg chg="mod">
          <ac:chgData name="Olivia Arnold" userId="S::olivia@theirworld.org::b695cc4a-c503-4191-a3b6-0bc61b1355e3" providerId="AD" clId="Web-{3E1D5014-893E-3B7B-DF19-4C3D8BD28D6D}" dt="2024-11-06T17:26:32.275" v="288"/>
          <ac:cxnSpMkLst>
            <pc:docMk/>
            <pc:sldMk cId="303225139" sldId="341"/>
            <ac:cxnSpMk id="6" creationId="{00000000-0000-0000-0000-000000000000}"/>
          </ac:cxnSpMkLst>
        </pc:cxnChg>
      </pc:sldChg>
      <pc:sldChg chg="modSp">
        <pc:chgData name="Olivia Arnold" userId="S::olivia@theirworld.org::b695cc4a-c503-4191-a3b6-0bc61b1355e3" providerId="AD" clId="Web-{3E1D5014-893E-3B7B-DF19-4C3D8BD28D6D}" dt="2024-11-06T17:20:37.812" v="221"/>
        <pc:sldMkLst>
          <pc:docMk/>
          <pc:sldMk cId="2290558668" sldId="344"/>
        </pc:sldMkLst>
        <pc:spChg chg="mod">
          <ac:chgData name="Olivia Arnold" userId="S::olivia@theirworld.org::b695cc4a-c503-4191-a3b6-0bc61b1355e3" providerId="AD" clId="Web-{3E1D5014-893E-3B7B-DF19-4C3D8BD28D6D}" dt="2024-11-06T17:07:02.444" v="22"/>
          <ac:spMkLst>
            <pc:docMk/>
            <pc:sldMk cId="2290558668" sldId="344"/>
            <ac:spMk id="9" creationId="{00000000-0000-0000-0000-000000000000}"/>
          </ac:spMkLst>
        </pc:spChg>
        <pc:picChg chg="mod">
          <ac:chgData name="Olivia Arnold" userId="S::olivia@theirworld.org::b695cc4a-c503-4191-a3b6-0bc61b1355e3" providerId="AD" clId="Web-{3E1D5014-893E-3B7B-DF19-4C3D8BD28D6D}" dt="2024-11-06T17:20:25.171" v="219"/>
          <ac:picMkLst>
            <pc:docMk/>
            <pc:sldMk cId="2290558668" sldId="344"/>
            <ac:picMk id="4" creationId="{854438BF-67C1-239E-CABF-FAC6A41E95B6}"/>
          </ac:picMkLst>
        </pc:picChg>
        <pc:picChg chg="mod">
          <ac:chgData name="Olivia Arnold" userId="S::olivia@theirworld.org::b695cc4a-c503-4191-a3b6-0bc61b1355e3" providerId="AD" clId="Web-{3E1D5014-893E-3B7B-DF19-4C3D8BD28D6D}" dt="2024-11-06T17:20:37.812" v="221"/>
          <ac:picMkLst>
            <pc:docMk/>
            <pc:sldMk cId="2290558668" sldId="344"/>
            <ac:picMk id="6" creationId="{4B34E032-3670-2DE0-566E-2817BCAE430D}"/>
          </ac:picMkLst>
        </pc:picChg>
        <pc:picChg chg="mod">
          <ac:chgData name="Olivia Arnold" userId="S::olivia@theirworld.org::b695cc4a-c503-4191-a3b6-0bc61b1355e3" providerId="AD" clId="Web-{3E1D5014-893E-3B7B-DF19-4C3D8BD28D6D}" dt="2024-11-06T17:19:59.967" v="215"/>
          <ac:picMkLst>
            <pc:docMk/>
            <pc:sldMk cId="2290558668" sldId="344"/>
            <ac:picMk id="8" creationId="{1F6596EF-AE7B-7AB9-4EFE-067A29AF4508}"/>
          </ac:picMkLst>
        </pc:picChg>
        <pc:picChg chg="mod">
          <ac:chgData name="Olivia Arnold" userId="S::olivia@theirworld.org::b695cc4a-c503-4191-a3b6-0bc61b1355e3" providerId="AD" clId="Web-{3E1D5014-893E-3B7B-DF19-4C3D8BD28D6D}" dt="2024-11-06T17:20:09.373" v="216"/>
          <ac:picMkLst>
            <pc:docMk/>
            <pc:sldMk cId="2290558668" sldId="344"/>
            <ac:picMk id="13" creationId="{9E9D5CAD-5B56-C691-2416-76BEBFBD0481}"/>
          </ac:picMkLst>
        </pc:picChg>
        <pc:picChg chg="mod">
          <ac:chgData name="Olivia Arnold" userId="S::olivia@theirworld.org::b695cc4a-c503-4191-a3b6-0bc61b1355e3" providerId="AD" clId="Web-{3E1D5014-893E-3B7B-DF19-4C3D8BD28D6D}" dt="2024-11-06T17:19:44.763" v="213"/>
          <ac:picMkLst>
            <pc:docMk/>
            <pc:sldMk cId="2290558668" sldId="344"/>
            <ac:picMk id="15" creationId="{21299772-42E3-43B5-8002-2F4448885ACC}"/>
          </ac:picMkLst>
        </pc:picChg>
      </pc:sldChg>
      <pc:sldChg chg="modSp">
        <pc:chgData name="Olivia Arnold" userId="S::olivia@theirworld.org::b695cc4a-c503-4191-a3b6-0bc61b1355e3" providerId="AD" clId="Web-{3E1D5014-893E-3B7B-DF19-4C3D8BD28D6D}" dt="2024-11-06T17:07:09.804" v="23"/>
        <pc:sldMkLst>
          <pc:docMk/>
          <pc:sldMk cId="3390913475" sldId="346"/>
        </pc:sldMkLst>
        <pc:spChg chg="mod">
          <ac:chgData name="Olivia Arnold" userId="S::olivia@theirworld.org::b695cc4a-c503-4191-a3b6-0bc61b1355e3" providerId="AD" clId="Web-{3E1D5014-893E-3B7B-DF19-4C3D8BD28D6D}" dt="2024-11-06T17:07:09.804" v="23"/>
          <ac:spMkLst>
            <pc:docMk/>
            <pc:sldMk cId="3390913475" sldId="346"/>
            <ac:spMk id="7" creationId="{00000000-0000-0000-0000-000000000000}"/>
          </ac:spMkLst>
        </pc:spChg>
      </pc:sldChg>
      <pc:sldChg chg="modSp">
        <pc:chgData name="Olivia Arnold" userId="S::olivia@theirworld.org::b695cc4a-c503-4191-a3b6-0bc61b1355e3" providerId="AD" clId="Web-{3E1D5014-893E-3B7B-DF19-4C3D8BD28D6D}" dt="2024-11-06T17:27:34.574" v="299"/>
        <pc:sldMkLst>
          <pc:docMk/>
          <pc:sldMk cId="3500031386" sldId="347"/>
        </pc:sldMkLst>
        <pc:spChg chg="mod">
          <ac:chgData name="Olivia Arnold" userId="S::olivia@theirworld.org::b695cc4a-c503-4191-a3b6-0bc61b1355e3" providerId="AD" clId="Web-{3E1D5014-893E-3B7B-DF19-4C3D8BD28D6D}" dt="2024-11-06T17:09:49.043" v="37"/>
          <ac:spMkLst>
            <pc:docMk/>
            <pc:sldMk cId="3500031386" sldId="347"/>
            <ac:spMk id="7" creationId="{00000000-0000-0000-0000-000000000000}"/>
          </ac:spMkLst>
        </pc:spChg>
        <pc:picChg chg="mod">
          <ac:chgData name="Olivia Arnold" userId="S::olivia@theirworld.org::b695cc4a-c503-4191-a3b6-0bc61b1355e3" providerId="AD" clId="Web-{3E1D5014-893E-3B7B-DF19-4C3D8BD28D6D}" dt="2024-11-06T17:27:34.574" v="299"/>
          <ac:picMkLst>
            <pc:docMk/>
            <pc:sldMk cId="3500031386" sldId="347"/>
            <ac:picMk id="3074" creationId="{00000000-0000-0000-0000-000000000000}"/>
          </ac:picMkLst>
        </pc:picChg>
      </pc:sldChg>
      <pc:sldChg chg="addSp modSp">
        <pc:chgData name="Olivia Arnold" userId="S::olivia@theirworld.org::b695cc4a-c503-4191-a3b6-0bc61b1355e3" providerId="AD" clId="Web-{3E1D5014-893E-3B7B-DF19-4C3D8BD28D6D}" dt="2024-11-06T17:22:33.753" v="243"/>
        <pc:sldMkLst>
          <pc:docMk/>
          <pc:sldMk cId="909232383" sldId="348"/>
        </pc:sldMkLst>
        <pc:spChg chg="add mod">
          <ac:chgData name="Olivia Arnold" userId="S::olivia@theirworld.org::b695cc4a-c503-4191-a3b6-0bc61b1355e3" providerId="AD" clId="Web-{3E1D5014-893E-3B7B-DF19-4C3D8BD28D6D}" dt="2024-11-06T17:10:17.716" v="53" actId="1076"/>
          <ac:spMkLst>
            <pc:docMk/>
            <pc:sldMk cId="909232383" sldId="348"/>
            <ac:spMk id="3" creationId="{0D74E2BB-636F-9489-9523-A4727D0B0317}"/>
          </ac:spMkLst>
        </pc:spChg>
        <pc:picChg chg="mod">
          <ac:chgData name="Olivia Arnold" userId="S::olivia@theirworld.org::b695cc4a-c503-4191-a3b6-0bc61b1355e3" providerId="AD" clId="Web-{3E1D5014-893E-3B7B-DF19-4C3D8BD28D6D}" dt="2024-11-06T17:22:33.753" v="243"/>
          <ac:picMkLst>
            <pc:docMk/>
            <pc:sldMk cId="909232383" sldId="348"/>
            <ac:picMk id="5" creationId="{6EA4B222-D633-9FCB-4C73-8227852F16E4}"/>
          </ac:picMkLst>
        </pc:picChg>
      </pc:sldChg>
      <pc:sldChg chg="addSp modSp">
        <pc:chgData name="Olivia Arnold" userId="S::olivia@theirworld.org::b695cc4a-c503-4191-a3b6-0bc61b1355e3" providerId="AD" clId="Web-{3E1D5014-893E-3B7B-DF19-4C3D8BD28D6D}" dt="2024-11-06T17:13:20.815" v="136" actId="1076"/>
        <pc:sldMkLst>
          <pc:docMk/>
          <pc:sldMk cId="3509955699" sldId="349"/>
        </pc:sldMkLst>
        <pc:spChg chg="add mod">
          <ac:chgData name="Olivia Arnold" userId="S::olivia@theirworld.org::b695cc4a-c503-4191-a3b6-0bc61b1355e3" providerId="AD" clId="Web-{3E1D5014-893E-3B7B-DF19-4C3D8BD28D6D}" dt="2024-11-06T17:13:20.815" v="136" actId="1076"/>
          <ac:spMkLst>
            <pc:docMk/>
            <pc:sldMk cId="3509955699" sldId="349"/>
            <ac:spMk id="3" creationId="{C75F4162-BBBC-7403-7E9B-702F40C3CE47}"/>
          </ac:spMkLst>
        </pc:spChg>
      </pc:sldChg>
      <pc:sldChg chg="addSp modSp">
        <pc:chgData name="Olivia Arnold" userId="S::olivia@theirworld.org::b695cc4a-c503-4191-a3b6-0bc61b1355e3" providerId="AD" clId="Web-{3E1D5014-893E-3B7B-DF19-4C3D8BD28D6D}" dt="2024-11-06T17:13:07.252" v="132" actId="1076"/>
        <pc:sldMkLst>
          <pc:docMk/>
          <pc:sldMk cId="3830550932" sldId="350"/>
        </pc:sldMkLst>
        <pc:spChg chg="add mod">
          <ac:chgData name="Olivia Arnold" userId="S::olivia@theirworld.org::b695cc4a-c503-4191-a3b6-0bc61b1355e3" providerId="AD" clId="Web-{3E1D5014-893E-3B7B-DF19-4C3D8BD28D6D}" dt="2024-11-06T17:13:07.252" v="132" actId="1076"/>
          <ac:spMkLst>
            <pc:docMk/>
            <pc:sldMk cId="3830550932" sldId="350"/>
            <ac:spMk id="3" creationId="{27410CFC-57A1-4E3E-1E1F-CBEC3667942E}"/>
          </ac:spMkLst>
        </pc:spChg>
      </pc:sldChg>
      <pc:sldChg chg="modSp">
        <pc:chgData name="Olivia Arnold" userId="S::olivia@theirworld.org::b695cc4a-c503-4191-a3b6-0bc61b1355e3" providerId="AD" clId="Web-{3E1D5014-893E-3B7B-DF19-4C3D8BD28D6D}" dt="2024-11-06T17:25:49.383" v="284"/>
        <pc:sldMkLst>
          <pc:docMk/>
          <pc:sldMk cId="858673841" sldId="351"/>
        </pc:sldMkLst>
        <pc:spChg chg="mod">
          <ac:chgData name="Olivia Arnold" userId="S::olivia@theirworld.org::b695cc4a-c503-4191-a3b6-0bc61b1355e3" providerId="AD" clId="Web-{3E1D5014-893E-3B7B-DF19-4C3D8BD28D6D}" dt="2024-11-06T17:07:41.305" v="27"/>
          <ac:spMkLst>
            <pc:docMk/>
            <pc:sldMk cId="858673841" sldId="351"/>
            <ac:spMk id="14" creationId="{00000000-0000-0000-0000-000000000000}"/>
          </ac:spMkLst>
        </pc:spChg>
        <pc:picChg chg="mod">
          <ac:chgData name="Olivia Arnold" userId="S::olivia@theirworld.org::b695cc4a-c503-4191-a3b6-0bc61b1355e3" providerId="AD" clId="Web-{3E1D5014-893E-3B7B-DF19-4C3D8BD28D6D}" dt="2024-11-06T17:24:56.944" v="269"/>
          <ac:picMkLst>
            <pc:docMk/>
            <pc:sldMk cId="858673841" sldId="351"/>
            <ac:picMk id="4" creationId="{F78BC270-D0BE-3A14-5DF1-3548503C47EF}"/>
          </ac:picMkLst>
        </pc:picChg>
        <pc:picChg chg="mod">
          <ac:chgData name="Olivia Arnold" userId="S::olivia@theirworld.org::b695cc4a-c503-4191-a3b6-0bc61b1355e3" providerId="AD" clId="Web-{3E1D5014-893E-3B7B-DF19-4C3D8BD28D6D}" dt="2024-11-06T17:25:21.273" v="277"/>
          <ac:picMkLst>
            <pc:docMk/>
            <pc:sldMk cId="858673841" sldId="351"/>
            <ac:picMk id="12" creationId="{9829E2EF-77DE-B238-026E-8AA272894DC2}"/>
          </ac:picMkLst>
        </pc:picChg>
        <pc:picChg chg="mod">
          <ac:chgData name="Olivia Arnold" userId="S::olivia@theirworld.org::b695cc4a-c503-4191-a3b6-0bc61b1355e3" providerId="AD" clId="Web-{3E1D5014-893E-3B7B-DF19-4C3D8BD28D6D}" dt="2024-11-06T17:25:07.961" v="273"/>
          <ac:picMkLst>
            <pc:docMk/>
            <pc:sldMk cId="858673841" sldId="351"/>
            <ac:picMk id="15" creationId="{FBAC1B03-2290-4C81-841A-E546DAD47008}"/>
          </ac:picMkLst>
        </pc:picChg>
        <pc:picChg chg="mod">
          <ac:chgData name="Olivia Arnold" userId="S::olivia@theirworld.org::b695cc4a-c503-4191-a3b6-0bc61b1355e3" providerId="AD" clId="Web-{3E1D5014-893E-3B7B-DF19-4C3D8BD28D6D}" dt="2024-11-06T17:25:49.383" v="284"/>
          <ac:picMkLst>
            <pc:docMk/>
            <pc:sldMk cId="858673841" sldId="351"/>
            <ac:picMk id="17" creationId="{B05CF7CF-DE73-FB54-CC76-AD7069A88BDC}"/>
          </ac:picMkLst>
        </pc:picChg>
        <pc:picChg chg="mod">
          <ac:chgData name="Olivia Arnold" userId="S::olivia@theirworld.org::b695cc4a-c503-4191-a3b6-0bc61b1355e3" providerId="AD" clId="Web-{3E1D5014-893E-3B7B-DF19-4C3D8BD28D6D}" dt="2024-11-06T17:25:37.445" v="282"/>
          <ac:picMkLst>
            <pc:docMk/>
            <pc:sldMk cId="858673841" sldId="351"/>
            <ac:picMk id="19" creationId="{D814BC21-ECE2-BCCF-27D6-06E2AD93C159}"/>
          </ac:picMkLst>
        </pc:picChg>
        <pc:picChg chg="mod">
          <ac:chgData name="Olivia Arnold" userId="S::olivia@theirworld.org::b695cc4a-c503-4191-a3b6-0bc61b1355e3" providerId="AD" clId="Web-{3E1D5014-893E-3B7B-DF19-4C3D8BD28D6D}" dt="2024-11-06T17:25:29.601" v="279"/>
          <ac:picMkLst>
            <pc:docMk/>
            <pc:sldMk cId="858673841" sldId="351"/>
            <ac:picMk id="21" creationId="{09BAED86-3550-ADC1-75A1-9F069A68ABCB}"/>
          </ac:picMkLst>
        </pc:picChg>
      </pc:sldChg>
      <pc:sldChg chg="addSp delSp modSp">
        <pc:chgData name="Olivia Arnold" userId="S::olivia@theirworld.org::b695cc4a-c503-4191-a3b6-0bc61b1355e3" providerId="AD" clId="Web-{3E1D5014-893E-3B7B-DF19-4C3D8BD28D6D}" dt="2024-11-06T17:24:09.849" v="260"/>
        <pc:sldMkLst>
          <pc:docMk/>
          <pc:sldMk cId="1405775266" sldId="352"/>
        </pc:sldMkLst>
        <pc:spChg chg="del mod">
          <ac:chgData name="Olivia Arnold" userId="S::olivia@theirworld.org::b695cc4a-c503-4191-a3b6-0bc61b1355e3" providerId="AD" clId="Web-{3E1D5014-893E-3B7B-DF19-4C3D8BD28D6D}" dt="2024-11-06T17:10:28.919" v="55"/>
          <ac:spMkLst>
            <pc:docMk/>
            <pc:sldMk cId="1405775266" sldId="352"/>
            <ac:spMk id="2" creationId="{D1B533E8-73D3-1043-ACE7-096A05A06C8E}"/>
          </ac:spMkLst>
        </pc:spChg>
        <pc:spChg chg="add mod">
          <ac:chgData name="Olivia Arnold" userId="S::olivia@theirworld.org::b695cc4a-c503-4191-a3b6-0bc61b1355e3" providerId="AD" clId="Web-{3E1D5014-893E-3B7B-DF19-4C3D8BD28D6D}" dt="2024-11-06T17:10:52.967" v="84" actId="1076"/>
          <ac:spMkLst>
            <pc:docMk/>
            <pc:sldMk cId="1405775266" sldId="352"/>
            <ac:spMk id="3" creationId="{7208A3F2-5067-5ABC-318C-9581F768BBEC}"/>
          </ac:spMkLst>
        </pc:spChg>
        <pc:spChg chg="add mod">
          <ac:chgData name="Olivia Arnold" userId="S::olivia@theirworld.org::b695cc4a-c503-4191-a3b6-0bc61b1355e3" providerId="AD" clId="Web-{3E1D5014-893E-3B7B-DF19-4C3D8BD28D6D}" dt="2024-11-06T17:11:32.890" v="119"/>
          <ac:spMkLst>
            <pc:docMk/>
            <pc:sldMk cId="1405775266" sldId="352"/>
            <ac:spMk id="6" creationId="{9ED257DD-1EED-1178-DA1B-ED9B9D6C259B}"/>
          </ac:spMkLst>
        </pc:spChg>
        <pc:picChg chg="mod">
          <ac:chgData name="Olivia Arnold" userId="S::olivia@theirworld.org::b695cc4a-c503-4191-a3b6-0bc61b1355e3" providerId="AD" clId="Web-{3E1D5014-893E-3B7B-DF19-4C3D8BD28D6D}" dt="2024-11-06T17:24:09.849" v="260"/>
          <ac:picMkLst>
            <pc:docMk/>
            <pc:sldMk cId="1405775266" sldId="352"/>
            <ac:picMk id="4" creationId="{5D6D0218-5A38-1810-7F49-11C093BF5D19}"/>
          </ac:picMkLst>
        </pc:picChg>
      </pc:sldChg>
      <pc:sldChg chg="addSp delSp modSp">
        <pc:chgData name="Olivia Arnold" userId="S::olivia@theirworld.org::b695cc4a-c503-4191-a3b6-0bc61b1355e3" providerId="AD" clId="Web-{3E1D5014-893E-3B7B-DF19-4C3D8BD28D6D}" dt="2024-11-06T17:24:27.943" v="265"/>
        <pc:sldMkLst>
          <pc:docMk/>
          <pc:sldMk cId="2271258195" sldId="353"/>
        </pc:sldMkLst>
        <pc:spChg chg="del mod">
          <ac:chgData name="Olivia Arnold" userId="S::olivia@theirworld.org::b695cc4a-c503-4191-a3b6-0bc61b1355e3" providerId="AD" clId="Web-{3E1D5014-893E-3B7B-DF19-4C3D8BD28D6D}" dt="2024-11-06T17:10:57.670" v="86"/>
          <ac:spMkLst>
            <pc:docMk/>
            <pc:sldMk cId="2271258195" sldId="353"/>
            <ac:spMk id="2" creationId="{D1B533E8-73D3-1043-ACE7-096A05A06C8E}"/>
          </ac:spMkLst>
        </pc:spChg>
        <pc:spChg chg="add mod">
          <ac:chgData name="Olivia Arnold" userId="S::olivia@theirworld.org::b695cc4a-c503-4191-a3b6-0bc61b1355e3" providerId="AD" clId="Web-{3E1D5014-893E-3B7B-DF19-4C3D8BD28D6D}" dt="2024-11-06T17:11:15.295" v="117" actId="1076"/>
          <ac:spMkLst>
            <pc:docMk/>
            <pc:sldMk cId="2271258195" sldId="353"/>
            <ac:spMk id="3" creationId="{CCA84020-97B5-27B9-11AA-4D3227ABAB60}"/>
          </ac:spMkLst>
        </pc:spChg>
        <pc:spChg chg="add mod">
          <ac:chgData name="Olivia Arnold" userId="S::olivia@theirworld.org::b695cc4a-c503-4191-a3b6-0bc61b1355e3" providerId="AD" clId="Web-{3E1D5014-893E-3B7B-DF19-4C3D8BD28D6D}" dt="2024-11-06T17:11:35.218" v="120"/>
          <ac:spMkLst>
            <pc:docMk/>
            <pc:sldMk cId="2271258195" sldId="353"/>
            <ac:spMk id="6" creationId="{ABC26582-94A5-9ABD-2933-EA3482086842}"/>
          </ac:spMkLst>
        </pc:spChg>
        <pc:picChg chg="mod">
          <ac:chgData name="Olivia Arnold" userId="S::olivia@theirworld.org::b695cc4a-c503-4191-a3b6-0bc61b1355e3" providerId="AD" clId="Web-{3E1D5014-893E-3B7B-DF19-4C3D8BD28D6D}" dt="2024-11-06T17:24:27.943" v="265"/>
          <ac:picMkLst>
            <pc:docMk/>
            <pc:sldMk cId="2271258195" sldId="353"/>
            <ac:picMk id="5" creationId="{DC9DA6A7-0659-0645-C879-365E798949C7}"/>
          </ac:picMkLst>
        </pc:picChg>
      </pc:sldChg>
      <pc:sldChg chg="modSp">
        <pc:chgData name="Olivia Arnold" userId="S::olivia@theirworld.org::b695cc4a-c503-4191-a3b6-0bc61b1355e3" providerId="AD" clId="Web-{3E1D5014-893E-3B7B-DF19-4C3D8BD28D6D}" dt="2024-11-06T17:21:38.657" v="235"/>
        <pc:sldMkLst>
          <pc:docMk/>
          <pc:sldMk cId="3152568442" sldId="354"/>
        </pc:sldMkLst>
        <pc:spChg chg="mod">
          <ac:chgData name="Olivia Arnold" userId="S::olivia@theirworld.org::b695cc4a-c503-4191-a3b6-0bc61b1355e3" providerId="AD" clId="Web-{3E1D5014-893E-3B7B-DF19-4C3D8BD28D6D}" dt="2024-11-06T17:07:23.039" v="25"/>
          <ac:spMkLst>
            <pc:docMk/>
            <pc:sldMk cId="3152568442" sldId="354"/>
            <ac:spMk id="5" creationId="{00000000-0000-0000-0000-000000000000}"/>
          </ac:spMkLst>
        </pc:spChg>
        <pc:picChg chg="mod">
          <ac:chgData name="Olivia Arnold" userId="S::olivia@theirworld.org::b695cc4a-c503-4191-a3b6-0bc61b1355e3" providerId="AD" clId="Web-{3E1D5014-893E-3B7B-DF19-4C3D8BD28D6D}" dt="2024-11-06T17:21:06.688" v="228"/>
          <ac:picMkLst>
            <pc:docMk/>
            <pc:sldMk cId="3152568442" sldId="354"/>
            <ac:picMk id="10" creationId="{7D579F61-7ADE-EE14-EA00-9A746E80A50E}"/>
          </ac:picMkLst>
        </pc:picChg>
        <pc:picChg chg="mod">
          <ac:chgData name="Olivia Arnold" userId="S::olivia@theirworld.org::b695cc4a-c503-4191-a3b6-0bc61b1355e3" providerId="AD" clId="Web-{3E1D5014-893E-3B7B-DF19-4C3D8BD28D6D}" dt="2024-11-06T17:21:25.485" v="231"/>
          <ac:picMkLst>
            <pc:docMk/>
            <pc:sldMk cId="3152568442" sldId="354"/>
            <ac:picMk id="14" creationId="{BA3486CB-53BF-0913-838E-5FE02C9AFCA4}"/>
          </ac:picMkLst>
        </pc:picChg>
        <pc:picChg chg="mod">
          <ac:chgData name="Olivia Arnold" userId="S::olivia@theirworld.org::b695cc4a-c503-4191-a3b6-0bc61b1355e3" providerId="AD" clId="Web-{3E1D5014-893E-3B7B-DF19-4C3D8BD28D6D}" dt="2024-11-06T17:21:38.657" v="235"/>
          <ac:picMkLst>
            <pc:docMk/>
            <pc:sldMk cId="3152568442" sldId="354"/>
            <ac:picMk id="16" creationId="{0A62CD0C-0C3E-B678-DA2E-E87E3C8FA1AA}"/>
          </ac:picMkLst>
        </pc:picChg>
      </pc:sldChg>
      <pc:sldChg chg="modSp">
        <pc:chgData name="Olivia Arnold" userId="S::olivia@theirworld.org::b695cc4a-c503-4191-a3b6-0bc61b1355e3" providerId="AD" clId="Web-{3E1D5014-893E-3B7B-DF19-4C3D8BD28D6D}" dt="2024-11-06T17:23:43.864" v="256"/>
        <pc:sldMkLst>
          <pc:docMk/>
          <pc:sldMk cId="1089144684" sldId="355"/>
        </pc:sldMkLst>
        <pc:spChg chg="mod">
          <ac:chgData name="Olivia Arnold" userId="S::olivia@theirworld.org::b695cc4a-c503-4191-a3b6-0bc61b1355e3" providerId="AD" clId="Web-{3E1D5014-893E-3B7B-DF19-4C3D8BD28D6D}" dt="2024-11-06T17:07:46.008" v="28"/>
          <ac:spMkLst>
            <pc:docMk/>
            <pc:sldMk cId="1089144684" sldId="355"/>
            <ac:spMk id="9" creationId="{00000000-0000-0000-0000-000000000000}"/>
          </ac:spMkLst>
        </pc:spChg>
        <pc:picChg chg="mod">
          <ac:chgData name="Olivia Arnold" userId="S::olivia@theirworld.org::b695cc4a-c503-4191-a3b6-0bc61b1355e3" providerId="AD" clId="Web-{3E1D5014-893E-3B7B-DF19-4C3D8BD28D6D}" dt="2024-11-06T17:23:30.817" v="254"/>
          <ac:picMkLst>
            <pc:docMk/>
            <pc:sldMk cId="1089144684" sldId="355"/>
            <ac:picMk id="4" creationId="{1DDD469F-3EF9-828C-7166-590AE3FEE6CF}"/>
          </ac:picMkLst>
        </pc:picChg>
        <pc:picChg chg="mod">
          <ac:chgData name="Olivia Arnold" userId="S::olivia@theirworld.org::b695cc4a-c503-4191-a3b6-0bc61b1355e3" providerId="AD" clId="Web-{3E1D5014-893E-3B7B-DF19-4C3D8BD28D6D}" dt="2024-11-06T17:22:52.831" v="248"/>
          <ac:picMkLst>
            <pc:docMk/>
            <pc:sldMk cId="1089144684" sldId="355"/>
            <ac:picMk id="6" creationId="{D5CC465A-F1AC-36CA-A844-CA1A49E97260}"/>
          </ac:picMkLst>
        </pc:picChg>
        <pc:picChg chg="mod">
          <ac:chgData name="Olivia Arnold" userId="S::olivia@theirworld.org::b695cc4a-c503-4191-a3b6-0bc61b1355e3" providerId="AD" clId="Web-{3E1D5014-893E-3B7B-DF19-4C3D8BD28D6D}" dt="2024-11-06T17:22:47.862" v="246"/>
          <ac:picMkLst>
            <pc:docMk/>
            <pc:sldMk cId="1089144684" sldId="355"/>
            <ac:picMk id="8" creationId="{C9801B24-AE8C-A7E2-D805-EBAFAAE76EC6}"/>
          </ac:picMkLst>
        </pc:picChg>
        <pc:picChg chg="mod">
          <ac:chgData name="Olivia Arnold" userId="S::olivia@theirworld.org::b695cc4a-c503-4191-a3b6-0bc61b1355e3" providerId="AD" clId="Web-{3E1D5014-893E-3B7B-DF19-4C3D8BD28D6D}" dt="2024-11-06T17:23:23.176" v="252"/>
          <ac:picMkLst>
            <pc:docMk/>
            <pc:sldMk cId="1089144684" sldId="355"/>
            <ac:picMk id="18" creationId="{6BE1893A-866A-791F-CA66-2555264A85BE}"/>
          </ac:picMkLst>
        </pc:picChg>
        <pc:picChg chg="mod">
          <ac:chgData name="Olivia Arnold" userId="S::olivia@theirworld.org::b695cc4a-c503-4191-a3b6-0bc61b1355e3" providerId="AD" clId="Web-{3E1D5014-893E-3B7B-DF19-4C3D8BD28D6D}" dt="2024-11-06T17:23:10.129" v="250"/>
          <ac:picMkLst>
            <pc:docMk/>
            <pc:sldMk cId="1089144684" sldId="355"/>
            <ac:picMk id="20" creationId="{57149F27-FA15-A64F-F3CD-DD667EAF0D84}"/>
          </ac:picMkLst>
        </pc:picChg>
        <pc:picChg chg="mod">
          <ac:chgData name="Olivia Arnold" userId="S::olivia@theirworld.org::b695cc4a-c503-4191-a3b6-0bc61b1355e3" providerId="AD" clId="Web-{3E1D5014-893E-3B7B-DF19-4C3D8BD28D6D}" dt="2024-11-06T17:23:43.864" v="256"/>
          <ac:picMkLst>
            <pc:docMk/>
            <pc:sldMk cId="1089144684" sldId="355"/>
            <ac:picMk id="22" creationId="{6CEA6418-B9F0-2900-CD27-71E3FC9F7E9B}"/>
          </ac:picMkLst>
        </pc:picChg>
      </pc:sldChg>
      <pc:sldChg chg="addSp modSp">
        <pc:chgData name="Olivia Arnold" userId="S::olivia@theirworld.org::b695cc4a-c503-4191-a3b6-0bc61b1355e3" providerId="AD" clId="Web-{3E1D5014-893E-3B7B-DF19-4C3D8BD28D6D}" dt="2024-11-06T17:27:03.776" v="293"/>
        <pc:sldMkLst>
          <pc:docMk/>
          <pc:sldMk cId="3052580051" sldId="356"/>
        </pc:sldMkLst>
        <pc:spChg chg="add mod">
          <ac:chgData name="Olivia Arnold" userId="S::olivia@theirworld.org::b695cc4a-c503-4191-a3b6-0bc61b1355e3" providerId="AD" clId="Web-{3E1D5014-893E-3B7B-DF19-4C3D8BD28D6D}" dt="2024-11-06T17:11:53.500" v="124" actId="20577"/>
          <ac:spMkLst>
            <pc:docMk/>
            <pc:sldMk cId="3052580051" sldId="356"/>
            <ac:spMk id="6" creationId="{77E2E88E-311C-C417-B894-59FC50C21685}"/>
          </ac:spMkLst>
        </pc:spChg>
        <pc:picChg chg="mod modCrop">
          <ac:chgData name="Olivia Arnold" userId="S::olivia@theirworld.org::b695cc4a-c503-4191-a3b6-0bc61b1355e3" providerId="AD" clId="Web-{3E1D5014-893E-3B7B-DF19-4C3D8BD28D6D}" dt="2024-11-06T17:27:03.776" v="293"/>
          <ac:picMkLst>
            <pc:docMk/>
            <pc:sldMk cId="3052580051" sldId="356"/>
            <ac:picMk id="5" creationId="{AE6CB399-4073-6A47-8C88-C752EED201F4}"/>
          </ac:picMkLst>
        </pc:picChg>
      </pc:sldChg>
      <pc:sldChg chg="modSp">
        <pc:chgData name="Olivia Arnold" userId="S::olivia@theirworld.org::b695cc4a-c503-4191-a3b6-0bc61b1355e3" providerId="AD" clId="Web-{3E1D5014-893E-3B7B-DF19-4C3D8BD28D6D}" dt="2024-11-06T17:07:35.851" v="26"/>
        <pc:sldMkLst>
          <pc:docMk/>
          <pc:sldMk cId="2044155113" sldId="360"/>
        </pc:sldMkLst>
        <pc:spChg chg="mod">
          <ac:chgData name="Olivia Arnold" userId="S::olivia@theirworld.org::b695cc4a-c503-4191-a3b6-0bc61b1355e3" providerId="AD" clId="Web-{3E1D5014-893E-3B7B-DF19-4C3D8BD28D6D}" dt="2024-11-06T17:07:35.851" v="26"/>
          <ac:spMkLst>
            <pc:docMk/>
            <pc:sldMk cId="2044155113" sldId="360"/>
            <ac:spMk id="2" creationId="{E4A70DEA-E0C5-4B7C-9E4B-A08F188C95E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1" i="0">
                <a:latin typeface="Museo Sans 900" panose="02000000000000000000" pitchFamily="2" charset="77"/>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1" i="0">
                <a:latin typeface="Museo Sans 900" panose="02000000000000000000" pitchFamily="2" charset="77"/>
              </a:defRPr>
            </a:lvl1pPr>
          </a:lstStyle>
          <a:p>
            <a:fld id="{8D84169C-1A20-DF48-8719-5A8AAF97B33E}" type="datetimeFigureOut">
              <a:rPr lang="en-US" smtClean="0"/>
              <a:pPr/>
              <a:t>11/6/2024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1" i="0">
                <a:latin typeface="Museo Sans 900" panose="02000000000000000000" pitchFamily="2" charset="77"/>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1" i="0">
                <a:latin typeface="Museo Sans 900" panose="02000000000000000000" pitchFamily="2" charset="77"/>
              </a:defRPr>
            </a:lvl1pPr>
          </a:lstStyle>
          <a:p>
            <a:fld id="{83B237C5-EB2C-6243-B2A5-C02EBBD9358B}" type="slidenum">
              <a:rPr lang="en-US" smtClean="0"/>
              <a:pPr/>
              <a:t>‹#›</a:t>
            </a:fld>
            <a:endParaRPr lang="en-US" dirty="0"/>
          </a:p>
        </p:txBody>
      </p:sp>
    </p:spTree>
    <p:extLst>
      <p:ext uri="{BB962C8B-B14F-4D97-AF65-F5344CB8AC3E}">
        <p14:creationId xmlns:p14="http://schemas.microsoft.com/office/powerpoint/2010/main" val="487058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b="1" i="0" kern="1200">
        <a:solidFill>
          <a:schemeClr val="tx1"/>
        </a:solidFill>
        <a:latin typeface="Museo Sans 900" panose="02000000000000000000" pitchFamily="2" charset="77"/>
        <a:ea typeface="+mn-ea"/>
        <a:cs typeface="+mn-cs"/>
      </a:defRPr>
    </a:lvl1pPr>
    <a:lvl2pPr marL="457200" algn="l" defTabSz="914400" rtl="0" eaLnBrk="1" latinLnBrk="0" hangingPunct="1">
      <a:defRPr sz="1200" b="1" i="0" kern="1200">
        <a:solidFill>
          <a:schemeClr val="tx1"/>
        </a:solidFill>
        <a:latin typeface="Museo Sans 900" panose="02000000000000000000" pitchFamily="2" charset="77"/>
        <a:ea typeface="+mn-ea"/>
        <a:cs typeface="+mn-cs"/>
      </a:defRPr>
    </a:lvl2pPr>
    <a:lvl3pPr marL="914400" algn="l" defTabSz="914400" rtl="0" eaLnBrk="1" latinLnBrk="0" hangingPunct="1">
      <a:defRPr sz="1200" b="1" i="0" kern="1200">
        <a:solidFill>
          <a:schemeClr val="tx1"/>
        </a:solidFill>
        <a:latin typeface="Museo Sans 900" panose="02000000000000000000" pitchFamily="2" charset="77"/>
        <a:ea typeface="+mn-ea"/>
        <a:cs typeface="+mn-cs"/>
      </a:defRPr>
    </a:lvl3pPr>
    <a:lvl4pPr marL="1371600" algn="l" defTabSz="914400" rtl="0" eaLnBrk="1" latinLnBrk="0" hangingPunct="1">
      <a:defRPr sz="1200" b="1" i="0" kern="1200">
        <a:solidFill>
          <a:schemeClr val="tx1"/>
        </a:solidFill>
        <a:latin typeface="Museo Sans 900" panose="02000000000000000000" pitchFamily="2" charset="77"/>
        <a:ea typeface="+mn-ea"/>
        <a:cs typeface="+mn-cs"/>
      </a:defRPr>
    </a:lvl4pPr>
    <a:lvl5pPr marL="1828800" algn="l" defTabSz="914400" rtl="0" eaLnBrk="1" latinLnBrk="0" hangingPunct="1">
      <a:defRPr sz="1200" b="1" i="0" kern="1200">
        <a:solidFill>
          <a:schemeClr val="tx1"/>
        </a:solidFill>
        <a:latin typeface="Museo Sans 900" panose="02000000000000000000" pitchFamily="2" charset="7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refugeetrauma.org/"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unhcr.org/globaltrends2019/"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mayavakfi.org/"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This</a:t>
            </a:r>
            <a:r>
              <a:rPr lang="en-GB" b="0" baseline="0" dirty="0"/>
              <a:t> slideshow is designed for use alongside the </a:t>
            </a:r>
            <a:r>
              <a:rPr lang="en-GB" b="1" baseline="0" dirty="0"/>
              <a:t>Education unlocks support for refugees</a:t>
            </a:r>
            <a:r>
              <a:rPr lang="en-GB" b="0" baseline="0" dirty="0"/>
              <a:t> activities for ages 7-16.</a:t>
            </a:r>
          </a:p>
          <a:p>
            <a:endParaRPr lang="en-GB" sz="1200" b="0" i="0" kern="1200" baseline="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These activities for ages 7-11 support learners to develop empathy and understanding of the difficulties that young refugees may face in their lives. Learners will use a story from a young Syrian refugee to prompt their thinking about what it might be like to be forced to flee home. Learners will think about the importance of education in their own lives and what they would miss the most if they weren’t able to go to school. In the final activity, learners will explore the challenges that young refugees might face when starting a new school and consider possible actions they could take to make their own school and classroom more welcoming for newcomers.</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10</a:t>
            </a:fld>
            <a:endParaRPr lang="en-US" dirty="0"/>
          </a:p>
        </p:txBody>
      </p:sp>
    </p:spTree>
    <p:extLst>
      <p:ext uri="{BB962C8B-B14F-4D97-AF65-F5344CB8AC3E}">
        <p14:creationId xmlns:p14="http://schemas.microsoft.com/office/powerpoint/2010/main" val="86511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to think about these questions.</a:t>
            </a:r>
          </a:p>
          <a:p>
            <a:pPr lvl="0"/>
            <a:endParaRPr lang="en-GB" sz="1200" b="0" i="0" kern="1200" dirty="0">
              <a:solidFill>
                <a:schemeClr val="tx1"/>
              </a:solidFill>
              <a:effectLst/>
              <a:latin typeface="Museo Sans 900" panose="02000000000000000000" pitchFamily="2"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Learners could first think on their own for a couple of minutes before sharing their ideas in a pair or group of three. Discuss their ideas as a class. </a:t>
            </a:r>
          </a:p>
          <a:p>
            <a:pPr lvl="0"/>
            <a:endParaRPr lang="en-GB" sz="1200" b="1" i="0" kern="1200" dirty="0">
              <a:solidFill>
                <a:schemeClr val="tx1"/>
              </a:solidFill>
              <a:effectLst/>
              <a:latin typeface="Museo Sans 900" panose="02000000000000000000" pitchFamily="2" charset="77"/>
              <a:ea typeface="+mn-ea"/>
              <a:cs typeface="+mn-cs"/>
            </a:endParaRP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11</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Share the fact that refugee children are five times more likely to be missing out on an education. Explain that there are different reasons for this. For example, young refugees may be living in camps or temporary accommodation and not have a school nearby to go to. </a:t>
            </a:r>
          </a:p>
          <a:p>
            <a:endParaRPr lang="en-GB" b="1" dirty="0"/>
          </a:p>
          <a:p>
            <a:r>
              <a:rPr lang="en-GB" b="1" dirty="0"/>
              <a:t>Data source</a:t>
            </a:r>
          </a:p>
          <a:p>
            <a:r>
              <a:rPr lang="en-GB" b="0" dirty="0"/>
              <a:t>https://en.unesco.org/gem-report/no-more-excuses</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12</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Ask learners to think about what they would miss the most if they weren’t able to go to school? If learners have experience of not being able to go to school as a result of Covid-19, they might like to reflect on what they missed the most during this time. Feedback their ideas as a class.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13</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A </a:t>
            </a: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 project run by </a:t>
            </a:r>
            <a:r>
              <a:rPr lang="en-GB" sz="1200" b="0" i="0" u="sng" kern="1200" dirty="0">
                <a:solidFill>
                  <a:schemeClr val="tx1"/>
                </a:solidFill>
                <a:effectLst/>
                <a:latin typeface="Museo Sans 900" panose="02000000000000000000" pitchFamily="2" charset="77"/>
                <a:ea typeface="+mn-ea"/>
                <a:cs typeface="+mn-cs"/>
                <a:hlinkClick r:id="rId3"/>
              </a:rPr>
              <a:t>Refugee Trauma Initiative</a:t>
            </a:r>
            <a:r>
              <a:rPr lang="en-GB" sz="1200" b="0" i="0" kern="1200" dirty="0">
                <a:solidFill>
                  <a:schemeClr val="tx1"/>
                </a:solidFill>
                <a:effectLst/>
                <a:latin typeface="Museo Sans 900" panose="02000000000000000000" pitchFamily="2" charset="77"/>
                <a:ea typeface="+mn-ea"/>
                <a:cs typeface="+mn-cs"/>
              </a:rPr>
              <a:t> is giving hope and opportunity to thousands of young refugees.</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When young refugees arrive in a foreign country, they need food, shelter and to be safe. But they also need help to rebuild their lives, to find hope and the opportunity of a better life through education and work. Many refugee children have fled conflict in their own countries and now face the challenges of moving somewhere new and unfamiliar. Many will have missed out on some of their education and this can affect the life and work opportunities that they have.</a:t>
            </a:r>
          </a:p>
          <a:p>
            <a:endParaRPr lang="en-GB" sz="1200" b="0" i="0" kern="1200" dirty="0">
              <a:solidFill>
                <a:schemeClr val="tx1"/>
              </a:solidFill>
              <a:effectLst/>
              <a:latin typeface="Museo Sans 900" panose="02000000000000000000" pitchFamily="2" charset="77"/>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This project is hiring and training other people in the community to help these young refugees to overcome the challenges they face.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One of them is Fatima, a 20-year-old Syrian who arrived in Greece two years ago. She helps deliver activities for children, caregivers and families including “I started working with children to open the door to opportunities that I didn't have as a child,” says Fatima. "The smile of children is the key to a new life.“</a:t>
            </a:r>
          </a:p>
          <a:p>
            <a:endParaRPr lang="en-GB" sz="1200" b="0" i="0" kern="1200" dirty="0">
              <a:solidFill>
                <a:schemeClr val="tx1"/>
              </a:solidFill>
              <a:effectLst/>
              <a:latin typeface="Museo Sans 900" panose="02000000000000000000" pitchFamily="2" charset="77"/>
              <a:ea typeface="+mn-ea"/>
              <a:cs typeface="+mn-cs"/>
            </a:endParaRPr>
          </a:p>
          <a:p>
            <a:r>
              <a:rPr lang="en-GB" sz="1200" b="1" i="0" kern="1200" dirty="0">
                <a:solidFill>
                  <a:schemeClr val="tx1"/>
                </a:solidFill>
                <a:effectLst/>
                <a:latin typeface="Museo Sans 900" panose="02000000000000000000" pitchFamily="2" charset="77"/>
                <a:ea typeface="+mn-ea"/>
                <a:cs typeface="+mn-cs"/>
              </a:rPr>
              <a:t>Photo credit: </a:t>
            </a:r>
            <a:r>
              <a:rPr lang="en-GB" sz="1200" b="0" i="0" kern="1200" dirty="0">
                <a:solidFill>
                  <a:schemeClr val="tx1"/>
                </a:solidFill>
                <a:effectLst/>
                <a:latin typeface="Museo Sans 900" panose="02000000000000000000" pitchFamily="2" charset="77"/>
                <a:ea typeface="+mn-ea"/>
                <a:cs typeface="+mn-cs"/>
              </a:rPr>
              <a:t>Refugee Trauma Initiative</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14</a:t>
            </a:fld>
            <a:endParaRPr lang="en-US" dirty="0"/>
          </a:p>
        </p:txBody>
      </p:sp>
    </p:spTree>
    <p:extLst>
      <p:ext uri="{BB962C8B-B14F-4D97-AF65-F5344CB8AC3E}">
        <p14:creationId xmlns:p14="http://schemas.microsoft.com/office/powerpoint/2010/main" val="27631495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A programme supported by </a:t>
            </a: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 has trained over 1,000 teachers and touched the lives of 5,000 students affected by conflict and displacement.</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Many refugee children have to deal with the trauma of being forced to flee their homes because of conflict, as well as the challenges of fitting into life in a new country. Sometimes this can lead to changes in their behaviour such as becoming aggressive, withdrawn or finding it difficult to concentrate. This makes it even more difficult for the children to settle into a new school - especially if teachers don't know how to spot and deal with the effects of trauma.</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In Turkey (which is </a:t>
            </a:r>
            <a:r>
              <a:rPr lang="en-GB" sz="1200" b="0" i="0" u="sng" kern="1200" dirty="0">
                <a:solidFill>
                  <a:schemeClr val="tx1"/>
                </a:solidFill>
                <a:effectLst/>
                <a:latin typeface="Museo Sans 900" panose="02000000000000000000" pitchFamily="2" charset="77"/>
                <a:ea typeface="+mn-ea"/>
                <a:cs typeface="+mn-cs"/>
                <a:hlinkClick r:id="rId3"/>
              </a:rPr>
              <a:t>home to 4.2 million refugees</a:t>
            </a:r>
            <a:r>
              <a:rPr lang="en-GB" sz="1200" b="0" i="0" kern="1200" dirty="0">
                <a:solidFill>
                  <a:schemeClr val="tx1"/>
                </a:solidFill>
                <a:effectLst/>
                <a:latin typeface="Museo Sans 900" panose="02000000000000000000" pitchFamily="2" charset="77"/>
                <a:ea typeface="+mn-ea"/>
                <a:cs typeface="+mn-cs"/>
              </a:rPr>
              <a:t>) a project called Trauma Informed Schools - supported by </a:t>
            </a: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 and run by the Istanbul-based organisation </a:t>
            </a:r>
            <a:r>
              <a:rPr lang="en-GB" sz="1200" b="0" i="0" u="sng" kern="1200" dirty="0">
                <a:solidFill>
                  <a:schemeClr val="tx1"/>
                </a:solidFill>
                <a:effectLst/>
                <a:latin typeface="Museo Sans 900" panose="02000000000000000000" pitchFamily="2" charset="77"/>
                <a:ea typeface="+mn-ea"/>
                <a:cs typeface="+mn-cs"/>
                <a:hlinkClick r:id="rId4"/>
              </a:rPr>
              <a:t>Maya </a:t>
            </a:r>
            <a:r>
              <a:rPr lang="en-GB" sz="1200" b="0" i="0" u="sng" kern="1200" dirty="0" err="1">
                <a:solidFill>
                  <a:schemeClr val="tx1"/>
                </a:solidFill>
                <a:effectLst/>
                <a:latin typeface="Museo Sans 900" panose="02000000000000000000" pitchFamily="2" charset="77"/>
                <a:ea typeface="+mn-ea"/>
                <a:cs typeface="+mn-cs"/>
                <a:hlinkClick r:id="rId4"/>
              </a:rPr>
              <a:t>Vakfı</a:t>
            </a:r>
            <a:r>
              <a:rPr lang="en-GB" sz="1200" b="0" i="0" kern="1200" dirty="0">
                <a:solidFill>
                  <a:schemeClr val="tx1"/>
                </a:solidFill>
                <a:effectLst/>
                <a:latin typeface="Museo Sans 900" panose="02000000000000000000" pitchFamily="2" charset="77"/>
                <a:ea typeface="+mn-ea"/>
                <a:cs typeface="+mn-cs"/>
              </a:rPr>
              <a:t> - is providing training to help teachers understand the experiences and needs of refugee children. </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The children are also able to take part in sessions</a:t>
            </a:r>
            <a:r>
              <a:rPr lang="en-GB" sz="1200" b="0" i="0" kern="1200" baseline="0" dirty="0">
                <a:solidFill>
                  <a:schemeClr val="tx1"/>
                </a:solidFill>
                <a:effectLst/>
                <a:latin typeface="Museo Sans 900" panose="02000000000000000000" pitchFamily="2" charset="77"/>
                <a:ea typeface="+mn-ea"/>
                <a:cs typeface="+mn-cs"/>
              </a:rPr>
              <a:t> to help them manage their feelings and feel more hopeful about the future. </a:t>
            </a:r>
            <a:r>
              <a:rPr lang="en-GB" sz="1200" b="0" i="0" kern="1200" dirty="0">
                <a:solidFill>
                  <a:schemeClr val="tx1"/>
                </a:solidFill>
                <a:effectLst/>
                <a:latin typeface="Museo Sans 900" panose="02000000000000000000" pitchFamily="2" charset="77"/>
                <a:ea typeface="+mn-ea"/>
                <a:cs typeface="+mn-cs"/>
              </a:rPr>
              <a:t>An anti-bullying project has also been set up at the schools.</a:t>
            </a:r>
          </a:p>
          <a:p>
            <a:endParaRPr lang="en-GB" sz="1200" b="0" i="0" kern="1200" dirty="0">
              <a:solidFill>
                <a:schemeClr val="tx1"/>
              </a:solidFill>
              <a:effectLst/>
              <a:latin typeface="Museo Sans 900" panose="02000000000000000000" pitchFamily="2" charset="77"/>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useo Sans 900" panose="02000000000000000000" pitchFamily="2" charset="77"/>
                <a:ea typeface="+mn-ea"/>
                <a:cs typeface="+mn-cs"/>
              </a:rPr>
              <a:t>Photo credit: </a:t>
            </a:r>
            <a:r>
              <a:rPr lang="en-GB" sz="1200" b="0" i="0" kern="1200" dirty="0">
                <a:solidFill>
                  <a:schemeClr val="tx1"/>
                </a:solidFill>
                <a:effectLst/>
                <a:latin typeface="Museo Sans 900" panose="02000000000000000000" pitchFamily="2" charset="77"/>
                <a:ea typeface="+mn-ea"/>
                <a:cs typeface="+mn-cs"/>
              </a:rPr>
              <a:t>Maya </a:t>
            </a:r>
            <a:r>
              <a:rPr lang="en-GB" sz="1200" b="0" i="0" kern="1200" dirty="0" err="1">
                <a:solidFill>
                  <a:schemeClr val="tx1"/>
                </a:solidFill>
                <a:effectLst/>
                <a:latin typeface="Museo Sans 900" panose="02000000000000000000" pitchFamily="2" charset="77"/>
                <a:ea typeface="+mn-ea"/>
                <a:cs typeface="+mn-cs"/>
              </a:rPr>
              <a:t>Vakfı</a:t>
            </a:r>
            <a:endParaRPr lang="en-GB" sz="1200" b="0" i="0" kern="1200" dirty="0">
              <a:solidFill>
                <a:schemeClr val="tx1"/>
              </a:solidFill>
              <a:effectLst/>
              <a:latin typeface="Museo Sans 900" panose="02000000000000000000" pitchFamily="2" charset="77"/>
              <a:ea typeface="+mn-ea"/>
              <a:cs typeface="+mn-cs"/>
            </a:endParaRPr>
          </a:p>
          <a:p>
            <a:endParaRPr lang="en-GB" sz="1200" b="0" i="0" kern="1200" dirty="0">
              <a:solidFill>
                <a:schemeClr val="tx1"/>
              </a:solidFill>
              <a:effectLst/>
              <a:latin typeface="Museo Sans 900" panose="02000000000000000000" pitchFamily="2" charset="77"/>
              <a:ea typeface="+mn-ea"/>
              <a:cs typeface="+mn-cs"/>
            </a:endParaRPr>
          </a:p>
        </p:txBody>
      </p:sp>
      <p:sp>
        <p:nvSpPr>
          <p:cNvPr id="4" name="Slide Number Placeholder 3"/>
          <p:cNvSpPr>
            <a:spLocks noGrp="1"/>
          </p:cNvSpPr>
          <p:nvPr>
            <p:ph type="sldNum" sz="quarter" idx="10"/>
          </p:nvPr>
        </p:nvSpPr>
        <p:spPr/>
        <p:txBody>
          <a:bodyPr/>
          <a:lstStyle/>
          <a:p>
            <a:fld id="{83B237C5-EB2C-6243-B2A5-C02EBBD9358B}" type="slidenum">
              <a:rPr lang="en-US" smtClean="0"/>
              <a:pPr/>
              <a:t>15</a:t>
            </a:fld>
            <a:endParaRPr lang="en-US" dirty="0"/>
          </a:p>
        </p:txBody>
      </p:sp>
    </p:spTree>
    <p:extLst>
      <p:ext uri="{BB962C8B-B14F-4D97-AF65-F5344CB8AC3E}">
        <p14:creationId xmlns:p14="http://schemas.microsoft.com/office/powerpoint/2010/main" val="2763149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Additional slide for ages</a:t>
            </a:r>
            <a:r>
              <a:rPr lang="en-GB" b="1" baseline="0" dirty="0"/>
              <a:t> 11-16</a:t>
            </a:r>
            <a:endParaRPr lang="en-GB" b="1" dirty="0"/>
          </a:p>
          <a:p>
            <a:pPr lvl="0"/>
            <a:r>
              <a:rPr lang="en-GB" sz="1200" b="0" i="0" kern="1200" dirty="0">
                <a:solidFill>
                  <a:schemeClr val="tx1"/>
                </a:solidFill>
                <a:effectLst/>
                <a:latin typeface="Museo Sans 900" panose="02000000000000000000" pitchFamily="2" charset="77"/>
                <a:ea typeface="+mn-ea"/>
                <a:cs typeface="+mn-cs"/>
              </a:rPr>
              <a:t>Organise learners into groups of three or four. Ask them to talk in their group about possible ways in which schools and education can help young refugees to rebuild their lives. They could record their ideas on paper or digitally.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16</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Additional slide for ages</a:t>
            </a:r>
            <a:r>
              <a:rPr lang="en-GB" b="1" baseline="0" dirty="0"/>
              <a:t> 11-16</a:t>
            </a:r>
            <a:endParaRPr lang="en-GB" b="1" dirty="0"/>
          </a:p>
          <a:p>
            <a:pPr lvl="0"/>
            <a:r>
              <a:rPr lang="en-GB" sz="1200" b="0" i="0" kern="1200" dirty="0">
                <a:solidFill>
                  <a:schemeClr val="tx1"/>
                </a:solidFill>
                <a:effectLst/>
                <a:latin typeface="Museo Sans 900" panose="02000000000000000000" pitchFamily="2" charset="77"/>
                <a:ea typeface="+mn-ea"/>
                <a:cs typeface="+mn-cs"/>
              </a:rPr>
              <a:t>Discuss their suggestions as a class. Some possible ways in which schools and education can provide support are given on this slide.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17</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18</a:t>
            </a:fld>
            <a:endParaRPr lang="en-US" dirty="0"/>
          </a:p>
        </p:txBody>
      </p:sp>
    </p:spTree>
    <p:extLst>
      <p:ext uri="{BB962C8B-B14F-4D97-AF65-F5344CB8AC3E}">
        <p14:creationId xmlns:p14="http://schemas.microsoft.com/office/powerpoint/2010/main" val="18596720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Ask learners what challenges a refugee might face when starting a new school. Remind learners of Bassam’s story and ask them to think about what his experience of starting a new school in Austria might have been like. Invite learners to share their own experiences of starting a new school if they feel comfortable in doing so. </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Remind learners of Bassam’s story and ask them to think about what his experience of starting a new school in Austria might have been like. Invite learners to share their own experiences of starting a new school if they feel comfortable in doing so.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19</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a:t>
            </a:fld>
            <a:endParaRPr lang="en-US" dirty="0"/>
          </a:p>
        </p:txBody>
      </p:sp>
    </p:spTree>
    <p:extLst>
      <p:ext uri="{BB962C8B-B14F-4D97-AF65-F5344CB8AC3E}">
        <p14:creationId xmlns:p14="http://schemas.microsoft.com/office/powerpoint/2010/main" val="24202925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Discuss learners’ ideas. Some possible challenges that refugees might face are provided on this slide.</a:t>
            </a:r>
          </a:p>
          <a:p>
            <a:pPr lvl="0"/>
            <a:endParaRPr lang="en-GB" sz="1200" b="0" i="0" kern="1200" dirty="0">
              <a:solidFill>
                <a:schemeClr val="tx1"/>
              </a:solidFill>
              <a:effectLst/>
              <a:latin typeface="Museo Sans 900" panose="02000000000000000000" pitchFamily="2"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Explain that young refugees may also have experienced difficult things in their lives such as conflict in their home country or being separated from family and friends. These experiences might be making them feel sad, anxious or angry. Refugees might also have to cope with the difficulties of living in overcrowded camps or temporary accommodation. It might be noisy, cold, dark and wet and there might not be reliable electricity or internet access. It might be difficult to sleep at night or find a quiet place to do homework. </a:t>
            </a:r>
          </a:p>
          <a:p>
            <a:pPr lvl="0"/>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20</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Explain that learners are now going to think about what action they could take to make their school welcoming for a newcomer such as Bassam.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Invite learners to share any personal experiences of starting a new school. What helped them to feel welcome?</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Ask learners to work in their group to come up with a list of possible actions that could be taken. They could write a list on paper or digitally. Some ideas are provided in the </a:t>
            </a:r>
            <a:r>
              <a:rPr lang="en-GB" sz="1200" b="1" i="0" kern="1200" dirty="0">
                <a:solidFill>
                  <a:schemeClr val="tx1"/>
                </a:solidFill>
                <a:effectLst/>
                <a:latin typeface="Museo Sans 900" panose="02000000000000000000" pitchFamily="2" charset="77"/>
                <a:ea typeface="+mn-ea"/>
                <a:cs typeface="+mn-cs"/>
              </a:rPr>
              <a:t>Everyone is welcome here</a:t>
            </a:r>
            <a:r>
              <a:rPr lang="en-GB" sz="1200" b="0" i="0" kern="1200" dirty="0">
                <a:solidFill>
                  <a:schemeClr val="tx1"/>
                </a:solidFill>
                <a:effectLst/>
                <a:latin typeface="Museo Sans 900" panose="02000000000000000000" pitchFamily="2" charset="77"/>
                <a:ea typeface="+mn-ea"/>
                <a:cs typeface="+mn-cs"/>
              </a:rPr>
              <a:t> resource sheet.</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21</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Ask learners to suggest reasons why someone might leave their home and move somewhere else – either in the same country or a different one.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3</a:t>
            </a:fld>
            <a:endParaRPr lang="en-US" dirty="0"/>
          </a:p>
        </p:txBody>
      </p:sp>
    </p:spTree>
    <p:extLst>
      <p:ext uri="{BB962C8B-B14F-4D97-AF65-F5344CB8AC3E}">
        <p14:creationId xmlns:p14="http://schemas.microsoft.com/office/powerpoint/2010/main" val="898327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Say</a:t>
            </a:r>
            <a:r>
              <a:rPr lang="en-GB" sz="1200" b="0" i="0" kern="1200" baseline="0" dirty="0">
                <a:solidFill>
                  <a:schemeClr val="tx1"/>
                </a:solidFill>
                <a:effectLst/>
                <a:latin typeface="Museo Sans 900" panose="02000000000000000000" pitchFamily="2" charset="77"/>
                <a:ea typeface="+mn-ea"/>
                <a:cs typeface="+mn-cs"/>
              </a:rPr>
              <a:t> that s</a:t>
            </a:r>
            <a:r>
              <a:rPr lang="en-GB" sz="1200" b="0" i="0" kern="1200" dirty="0">
                <a:solidFill>
                  <a:schemeClr val="tx1"/>
                </a:solidFill>
                <a:effectLst/>
                <a:latin typeface="Museo Sans 900" panose="02000000000000000000" pitchFamily="2" charset="77"/>
                <a:ea typeface="+mn-ea"/>
                <a:cs typeface="+mn-cs"/>
              </a:rPr>
              <a:t>ome people might choose to move somewhere else, for example to get a better job or to be nearer family and friends. We can call these </a:t>
            </a:r>
            <a:r>
              <a:rPr lang="en-GB" sz="1200" b="1" i="0" kern="1200" dirty="0">
                <a:solidFill>
                  <a:schemeClr val="tx1"/>
                </a:solidFill>
                <a:effectLst/>
                <a:latin typeface="Museo Sans 900" panose="02000000000000000000" pitchFamily="2" charset="77"/>
                <a:ea typeface="+mn-ea"/>
                <a:cs typeface="+mn-cs"/>
              </a:rPr>
              <a:t>pull </a:t>
            </a:r>
            <a:r>
              <a:rPr lang="en-GB" sz="1200" b="0" i="0" kern="1200" dirty="0">
                <a:solidFill>
                  <a:schemeClr val="tx1"/>
                </a:solidFill>
                <a:effectLst/>
                <a:latin typeface="Museo Sans 900" panose="02000000000000000000" pitchFamily="2" charset="77"/>
                <a:ea typeface="+mn-ea"/>
                <a:cs typeface="+mn-cs"/>
              </a:rPr>
              <a:t>factors. </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4</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But some people might be forced to move, for example because of conflict or a disaster such as an earthquake or flooding. We can call these </a:t>
            </a:r>
            <a:r>
              <a:rPr lang="en-GB" sz="1200" b="1" i="0" kern="1200" dirty="0">
                <a:solidFill>
                  <a:schemeClr val="tx1"/>
                </a:solidFill>
                <a:effectLst/>
                <a:latin typeface="Museo Sans 900" panose="02000000000000000000" pitchFamily="2" charset="77"/>
                <a:ea typeface="+mn-ea"/>
                <a:cs typeface="+mn-cs"/>
              </a:rPr>
              <a:t>push</a:t>
            </a:r>
            <a:r>
              <a:rPr lang="en-GB" sz="1200" b="0" i="0" kern="1200" dirty="0">
                <a:solidFill>
                  <a:schemeClr val="tx1"/>
                </a:solidFill>
                <a:effectLst/>
                <a:latin typeface="Museo Sans 900" panose="02000000000000000000" pitchFamily="2" charset="77"/>
                <a:ea typeface="+mn-ea"/>
                <a:cs typeface="+mn-cs"/>
              </a:rPr>
              <a:t> factors. </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5</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Say that about 72 million children each year have their education interrupted because of conflict, emergency and disaster.</a:t>
            </a:r>
            <a:endParaRPr lang="en-GB" b="0" dirty="0"/>
          </a:p>
          <a:p>
            <a:endParaRPr lang="en-GB" b="1" dirty="0"/>
          </a:p>
          <a:p>
            <a:r>
              <a:rPr lang="en-GB" b="1" dirty="0"/>
              <a:t>Data source</a:t>
            </a:r>
          </a:p>
          <a:p>
            <a:r>
              <a:rPr lang="en-GB" b="0" dirty="0"/>
              <a:t>https://odi.org/en/publications/education-cannot-wait-a-fund-for-education-in-emergencies/</a:t>
            </a:r>
          </a:p>
        </p:txBody>
      </p:sp>
      <p:sp>
        <p:nvSpPr>
          <p:cNvPr id="4" name="Slide Number Placeholder 3"/>
          <p:cNvSpPr>
            <a:spLocks noGrp="1"/>
          </p:cNvSpPr>
          <p:nvPr>
            <p:ph type="sldNum" sz="quarter" idx="10"/>
          </p:nvPr>
        </p:nvSpPr>
        <p:spPr/>
        <p:txBody>
          <a:bodyPr/>
          <a:lstStyle/>
          <a:p>
            <a:fld id="{83B237C5-EB2C-6243-B2A5-C02EBBD9358B}" type="slidenum">
              <a:rPr lang="en-US" smtClean="0"/>
              <a:pPr/>
              <a:t>6</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Many of these children who have their education interrupted are refugees. A definition of the term ‘refugee’ is provided on this slide.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7</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Organise learners into groups of three and four. Give each group a copy a piece of paper and ask learners to divide it into two columns. They should write </a:t>
            </a:r>
            <a:r>
              <a:rPr lang="en-GB" sz="1200" b="1" i="0" kern="1200" dirty="0">
                <a:solidFill>
                  <a:schemeClr val="tx1"/>
                </a:solidFill>
                <a:effectLst/>
                <a:latin typeface="Museo Sans 900" panose="02000000000000000000" pitchFamily="2" charset="77"/>
                <a:ea typeface="+mn-ea"/>
                <a:cs typeface="+mn-cs"/>
              </a:rPr>
              <a:t>Feelings</a:t>
            </a:r>
            <a:r>
              <a:rPr lang="en-GB" sz="1200" b="0" i="0" kern="1200" dirty="0">
                <a:solidFill>
                  <a:schemeClr val="tx1"/>
                </a:solidFill>
                <a:effectLst/>
                <a:latin typeface="Museo Sans 900" panose="02000000000000000000" pitchFamily="2" charset="77"/>
                <a:ea typeface="+mn-ea"/>
                <a:cs typeface="+mn-cs"/>
              </a:rPr>
              <a:t> at the top of one column and </a:t>
            </a:r>
            <a:r>
              <a:rPr lang="en-GB" sz="1200" b="1" i="0" kern="1200" dirty="0">
                <a:solidFill>
                  <a:schemeClr val="tx1"/>
                </a:solidFill>
                <a:effectLst/>
                <a:latin typeface="Museo Sans 900" panose="02000000000000000000" pitchFamily="2" charset="77"/>
                <a:ea typeface="+mn-ea"/>
                <a:cs typeface="+mn-cs"/>
              </a:rPr>
              <a:t>Challenges</a:t>
            </a:r>
            <a:r>
              <a:rPr lang="en-GB" sz="1200" b="0" i="0" kern="1200" dirty="0">
                <a:solidFill>
                  <a:schemeClr val="tx1"/>
                </a:solidFill>
                <a:effectLst/>
                <a:latin typeface="Museo Sans 900" panose="02000000000000000000" pitchFamily="2" charset="77"/>
                <a:ea typeface="+mn-ea"/>
                <a:cs typeface="+mn-cs"/>
              </a:rPr>
              <a:t> at the top of the other. </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8</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Additional slide for ages 11-16</a:t>
            </a:r>
          </a:p>
          <a:p>
            <a:endParaRPr lang="en-GB" b="0" dirty="0"/>
          </a:p>
          <a:p>
            <a:pPr lvl="0"/>
            <a:r>
              <a:rPr lang="en-GB" sz="1200" b="0" i="0" kern="1200" dirty="0">
                <a:solidFill>
                  <a:schemeClr val="tx1"/>
                </a:solidFill>
                <a:effectLst/>
                <a:latin typeface="Museo Sans 900" panose="02000000000000000000" pitchFamily="2" charset="77"/>
                <a:ea typeface="+mn-ea"/>
                <a:cs typeface="+mn-cs"/>
              </a:rPr>
              <a:t>Allow time for some whole-class discussion at the end of activity. Some possible discussion questions are provided on this slide.</a:t>
            </a:r>
          </a:p>
          <a:p>
            <a:pPr lvl="0"/>
            <a:endParaRPr lang="en-GB" sz="1200" b="0" i="0" kern="1200" dirty="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GB" sz="1200" b="0" i="0" kern="1200" dirty="0">
                <a:solidFill>
                  <a:schemeClr val="tx1"/>
                </a:solidFill>
                <a:effectLst/>
                <a:latin typeface="Museo Sans 900" panose="02000000000000000000" pitchFamily="2" charset="77"/>
                <a:ea typeface="+mn-ea"/>
                <a:cs typeface="+mn-cs"/>
              </a:rPr>
              <a:t>What questions would you like to ask Bassam and </a:t>
            </a:r>
            <a:r>
              <a:rPr lang="en-GB" sz="1200" b="0" i="0" kern="1200" dirty="0" err="1">
                <a:solidFill>
                  <a:schemeClr val="tx1"/>
                </a:solidFill>
                <a:effectLst/>
                <a:latin typeface="Museo Sans 900" panose="02000000000000000000" pitchFamily="2" charset="77"/>
                <a:ea typeface="+mn-ea"/>
                <a:cs typeface="+mn-cs"/>
              </a:rPr>
              <a:t>Rojin</a:t>
            </a:r>
            <a:r>
              <a:rPr lang="en-GB" sz="1200" b="0" i="0" kern="1200" dirty="0">
                <a:solidFill>
                  <a:schemeClr val="tx1"/>
                </a:solidFill>
                <a:effectLst/>
                <a:latin typeface="Museo Sans 900" panose="02000000000000000000" pitchFamily="2" charset="77"/>
                <a:ea typeface="+mn-ea"/>
                <a:cs typeface="+mn-cs"/>
              </a:rPr>
              <a:t>?</a:t>
            </a:r>
          </a:p>
          <a:p>
            <a:pPr marL="171450" lvl="0" indent="-171450">
              <a:buFont typeface="Arial" panose="020B0604020202020204" pitchFamily="34" charset="0"/>
              <a:buChar char="•"/>
            </a:pPr>
            <a:r>
              <a:rPr lang="en-GB" sz="1200" b="0" i="0" kern="1200" dirty="0">
                <a:solidFill>
                  <a:schemeClr val="tx1"/>
                </a:solidFill>
                <a:effectLst/>
                <a:latin typeface="Museo Sans 900" panose="02000000000000000000" pitchFamily="2" charset="77"/>
                <a:ea typeface="+mn-ea"/>
                <a:cs typeface="+mn-cs"/>
              </a:rPr>
              <a:t>What hopes and aspirations do these young refugees have for the future?</a:t>
            </a:r>
          </a:p>
          <a:p>
            <a:pPr marL="171450" lvl="0" indent="-171450">
              <a:buFont typeface="Arial" panose="020B0604020202020204" pitchFamily="34" charset="0"/>
              <a:buChar char="•"/>
            </a:pPr>
            <a:r>
              <a:rPr lang="en-GB" sz="1200" b="0" i="0" kern="1200" dirty="0">
                <a:solidFill>
                  <a:schemeClr val="tx1"/>
                </a:solidFill>
                <a:effectLst/>
                <a:latin typeface="Museo Sans 900" panose="02000000000000000000" pitchFamily="2" charset="77"/>
                <a:ea typeface="+mn-ea"/>
                <a:cs typeface="+mn-cs"/>
              </a:rPr>
              <a:t>How did you feel watching the films?</a:t>
            </a:r>
          </a:p>
          <a:p>
            <a:r>
              <a:rPr lang="en-GB" sz="1200" b="1" i="0" kern="1200" dirty="0">
                <a:solidFill>
                  <a:schemeClr val="tx1"/>
                </a:solidFill>
                <a:effectLst/>
                <a:latin typeface="Museo Sans 900" panose="02000000000000000000" pitchFamily="2" charset="77"/>
                <a:ea typeface="+mn-ea"/>
                <a:cs typeface="+mn-cs"/>
              </a:rPr>
              <a:t> </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9</a:t>
            </a:fld>
            <a:endParaRPr lang="en-US" dirty="0"/>
          </a:p>
        </p:txBody>
      </p:sp>
    </p:spTree>
    <p:extLst>
      <p:ext uri="{BB962C8B-B14F-4D97-AF65-F5344CB8AC3E}">
        <p14:creationId xmlns:p14="http://schemas.microsoft.com/office/powerpoint/2010/main" val="989913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773238"/>
            <a:ext cx="9144000" cy="1655762"/>
          </a:xfrm>
        </p:spPr>
        <p:txBody>
          <a:bodyPr anchor="b"/>
          <a:lstStyle>
            <a:lvl1pPr algn="l">
              <a:defRPr sz="6000" b="1" i="0"/>
            </a:lvl1pPr>
          </a:lstStyle>
          <a:p>
            <a:r>
              <a:rPr lang="en-GB" dirty="0"/>
              <a:t>Headline Part One</a:t>
            </a:r>
            <a:endParaRPr lang="en-US" dirty="0"/>
          </a:p>
        </p:txBody>
      </p:sp>
      <p:sp>
        <p:nvSpPr>
          <p:cNvPr id="3" name="Subtitle 2">
            <a:extLst>
              <a:ext uri="{FF2B5EF4-FFF2-40B4-BE49-F238E27FC236}">
                <a16:creationId xmlns:a16="http://schemas.microsoft.com/office/drawing/2014/main" id="{82B86961-32CF-5A4C-9379-ED3C35B9775E}"/>
              </a:ext>
            </a:extLst>
          </p:cNvPr>
          <p:cNvSpPr>
            <a:spLocks noGrp="1"/>
          </p:cNvSpPr>
          <p:nvPr>
            <p:ph type="subTitle" idx="1" hasCustomPrompt="1"/>
          </p:nvPr>
        </p:nvSpPr>
        <p:spPr>
          <a:xfrm>
            <a:off x="479425" y="3429000"/>
            <a:ext cx="9144000" cy="1655762"/>
          </a:xfrm>
          <a:prstGeom prst="rect">
            <a:avLst/>
          </a:prstGeom>
        </p:spPr>
        <p:txBody>
          <a:bodyPr anchor="t"/>
          <a:lstStyle>
            <a:lvl1pPr marL="0" indent="0" algn="l">
              <a:buNone/>
              <a:defRPr sz="6000" b="1" i="0">
                <a:solidFill>
                  <a:schemeClr val="bg2"/>
                </a:solidFill>
                <a:latin typeface="Museo Sans 900" panose="02000000000000000000"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Headline Part Two</a:t>
            </a:r>
            <a:endParaRPr lang="en-US" dirty="0"/>
          </a:p>
        </p:txBody>
      </p:sp>
    </p:spTree>
    <p:extLst>
      <p:ext uri="{BB962C8B-B14F-4D97-AF65-F5344CB8AC3E}">
        <p14:creationId xmlns:p14="http://schemas.microsoft.com/office/powerpoint/2010/main" val="2702170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eak slide Blu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6" name="Slide Number Placeholder 5">
            <a:extLst>
              <a:ext uri="{FF2B5EF4-FFF2-40B4-BE49-F238E27FC236}">
                <a16:creationId xmlns:a16="http://schemas.microsoft.com/office/drawing/2014/main" id="{EFBF19AA-E48E-C441-A1A2-0D7113AFF853}"/>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97221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reak Slide Bright Blu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9DF9D0F-E1E9-B749-AA08-67CA5D077BF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426504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reak Slide Gree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067208B4-F1CB-2D44-9B9A-5777B70457E7}"/>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4233059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reak Slide Bright Gree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A7C6FBAD-BF3D-0E45-B3C1-79382BD0F581}"/>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552894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reak Slide Dark Orange">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536F0F3A-51F1-8B44-986A-AB1F7C7D9D6C}"/>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332869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reak Slide Orange">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38405B62-0976-6244-9C20-E7FA69CBCD8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955182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reak Slide Teal">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2227855B-9295-0942-8D27-B5B2A1BEE1A8}"/>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108241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reak Slide Pin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6189E02-59D5-9E42-9074-186520787365}"/>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390632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52CCE534-35DB-C544-BFCE-38E000976359}"/>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4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Disclaimer / Legal text TBC</a:t>
            </a:r>
          </a:p>
          <a:p>
            <a:pPr lvl="0"/>
            <a:r>
              <a:rPr lang="en-GB" dirty="0"/>
              <a:t>© </a:t>
            </a:r>
            <a:r>
              <a:rPr lang="en-GB" dirty="0" err="1"/>
              <a:t>Theirworld</a:t>
            </a:r>
            <a:r>
              <a:rPr lang="en-GB" dirty="0"/>
              <a:t> 2019</a:t>
            </a:r>
            <a:endParaRPr lang="en-US" dirty="0"/>
          </a:p>
        </p:txBody>
      </p:sp>
      <p:pic>
        <p:nvPicPr>
          <p:cNvPr id="5" name="Picture 4">
            <a:extLst>
              <a:ext uri="{FF2B5EF4-FFF2-40B4-BE49-F238E27FC236}">
                <a16:creationId xmlns:a16="http://schemas.microsoft.com/office/drawing/2014/main" id="{9F54598C-566E-7043-B2B3-B7C9D564F2E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3" y="5056968"/>
            <a:ext cx="2655384" cy="599804"/>
          </a:xfrm>
          <a:prstGeom prst="rect">
            <a:avLst/>
          </a:prstGeom>
        </p:spPr>
      </p:pic>
      <p:pic>
        <p:nvPicPr>
          <p:cNvPr id="7" name="Picture 6">
            <a:extLst>
              <a:ext uri="{FF2B5EF4-FFF2-40B4-BE49-F238E27FC236}">
                <a16:creationId xmlns:a16="http://schemas.microsoft.com/office/drawing/2014/main" id="{7A4F3FBE-D33A-0D41-917F-B2A4C55E7F2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9200" y="2362200"/>
            <a:ext cx="2133600" cy="2133600"/>
          </a:xfrm>
          <a:prstGeom prst="rect">
            <a:avLst/>
          </a:prstGeom>
        </p:spPr>
      </p:pic>
    </p:spTree>
    <p:extLst>
      <p:ext uri="{BB962C8B-B14F-4D97-AF65-F5344CB8AC3E}">
        <p14:creationId xmlns:p14="http://schemas.microsoft.com/office/powerpoint/2010/main" val="752945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spTree>
    <p:extLst>
      <p:ext uri="{BB962C8B-B14F-4D97-AF65-F5344CB8AC3E}">
        <p14:creationId xmlns:p14="http://schemas.microsoft.com/office/powerpoint/2010/main" val="144248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solidFill>
        </p:spPr>
        <p:txBody>
          <a:bodyPr/>
          <a:lstStyle>
            <a:lvl1pPr>
              <a:defRPr b="1" i="0">
                <a:latin typeface="Museo Sans 900" panose="02000000000000000000" pitchFamily="2" charset="77"/>
              </a:defRPr>
            </a:lvl1pPr>
          </a:lstStyle>
          <a:p>
            <a:r>
              <a:rPr lang="en-US" dirty="0"/>
              <a:t>Illustration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pic>
        <p:nvPicPr>
          <p:cNvPr id="6" name="Picture 5">
            <a:extLst>
              <a:ext uri="{FF2B5EF4-FFF2-40B4-BE49-F238E27FC236}">
                <a16:creationId xmlns:a16="http://schemas.microsoft.com/office/drawing/2014/main" id="{52E155E0-A5EC-0247-B8D0-AB1E5651C3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2" y="370115"/>
            <a:ext cx="3575359" cy="807611"/>
          </a:xfrm>
          <a:prstGeom prst="rect">
            <a:avLst/>
          </a:prstGeom>
        </p:spPr>
      </p:pic>
    </p:spTree>
    <p:extLst>
      <p:ext uri="{BB962C8B-B14F-4D97-AF65-F5344CB8AC3E}">
        <p14:creationId xmlns:p14="http://schemas.microsoft.com/office/powerpoint/2010/main" val="243615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Slide Bullets">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6"/>
            <a:ext cx="10515600" cy="1048038"/>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603375"/>
            <a:ext cx="8613775" cy="4452938"/>
          </a:xfrm>
          <a:prstGeom prst="rect">
            <a:avLst/>
          </a:prstGeom>
        </p:spPr>
        <p:txBody>
          <a:bodyPr/>
          <a:lstStyle>
            <a:lvl1pPr>
              <a:defRPr b="1" i="0">
                <a:latin typeface="Museo Sans 900" panose="02000000000000000000" pitchFamily="2" charset="77"/>
              </a:defRPr>
            </a:lvl1pPr>
            <a:lvl2pPr>
              <a:defRPr b="1" i="0">
                <a:latin typeface="Museo Sans 900" panose="02000000000000000000" pitchFamily="2" charset="77"/>
              </a:defRPr>
            </a:lvl2pPr>
            <a:lvl3pPr>
              <a:defRPr b="1" i="0">
                <a:latin typeface="Museo Sans 900" panose="02000000000000000000" pitchFamily="2" charset="77"/>
              </a:defRPr>
            </a:lvl3pPr>
            <a:lvl4pPr>
              <a:defRPr b="1" i="0">
                <a:latin typeface="Museo Sans 900" panose="02000000000000000000" pitchFamily="2" charset="77"/>
              </a:defRPr>
            </a:lvl4pPr>
            <a:lvl5pPr>
              <a:defRPr b="1" i="0">
                <a:latin typeface="Museo Sans 900" panose="02000000000000000000"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929529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712685"/>
            <a:ext cx="6179457" cy="4343627"/>
          </a:xfrm>
          <a:prstGeom prst="rect">
            <a:avLst/>
          </a:prstGeom>
        </p:spPr>
        <p:txBody>
          <a:bodyPr/>
          <a:lstStyle>
            <a:lvl1pPr>
              <a:buClr>
                <a:schemeClr val="tx2"/>
              </a:buClr>
              <a:defRPr sz="2600" b="1" i="0">
                <a:latin typeface="Museo Sans 900" panose="02000000000000000000" pitchFamily="2" charset="77"/>
              </a:defRPr>
            </a:lvl1pPr>
          </a:lstStyle>
          <a:p>
            <a:pPr lvl="0"/>
            <a:r>
              <a:rPr lang="en-GB" dirty="0"/>
              <a:t>Click to edit Master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296040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pact Story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hasCustomPrompt="1"/>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Impact story title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hasCustomPrompt="1"/>
          </p:nvPr>
        </p:nvSpPr>
        <p:spPr>
          <a:xfrm>
            <a:off x="482600" y="1712685"/>
            <a:ext cx="5154615" cy="4343627"/>
          </a:xfrm>
          <a:prstGeom prst="rect">
            <a:avLst/>
          </a:prstGeom>
        </p:spPr>
        <p:txBody>
          <a:bodyPr/>
          <a:lstStyle>
            <a:lvl1pPr marL="0" indent="0">
              <a:buNone/>
              <a:defRPr sz="1800" b="1" i="0">
                <a:latin typeface="Museo Sans 900" panose="02000000000000000000" pitchFamily="2" charset="77"/>
              </a:defRPr>
            </a:lvl1pPr>
          </a:lstStyle>
          <a:p>
            <a:pPr lvl="0"/>
            <a:r>
              <a:rPr lang="en-GB" dirty="0"/>
              <a:t>Story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6096000" y="0"/>
            <a:ext cx="6096000"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380454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lide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1219200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40638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Photo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603849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
        <p:nvSpPr>
          <p:cNvPr id="3" name="Picture Placeholder 3">
            <a:extLst>
              <a:ext uri="{FF2B5EF4-FFF2-40B4-BE49-F238E27FC236}">
                <a16:creationId xmlns:a16="http://schemas.microsoft.com/office/drawing/2014/main" id="{FE54F9B4-FD31-6142-A3B7-469D95CD0584}"/>
              </a:ext>
            </a:extLst>
          </p:cNvPr>
          <p:cNvSpPr>
            <a:spLocks noGrp="1"/>
          </p:cNvSpPr>
          <p:nvPr>
            <p:ph type="pic" sz="quarter" idx="11" hasCustomPrompt="1"/>
          </p:nvPr>
        </p:nvSpPr>
        <p:spPr>
          <a:xfrm>
            <a:off x="6153509" y="0"/>
            <a:ext cx="6038491"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3945646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pact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4" y="1561454"/>
            <a:ext cx="6913267" cy="3735091"/>
          </a:xfrm>
        </p:spPr>
        <p:txBody>
          <a:bodyPr anchor="ctr">
            <a:normAutofit/>
          </a:bodyPr>
          <a:lstStyle>
            <a:lvl1pPr algn="l">
              <a:defRPr sz="5000" b="1" i="0">
                <a:solidFill>
                  <a:schemeClr val="accent3"/>
                </a:solidFill>
              </a:defRPr>
            </a:lvl1pPr>
          </a:lstStyle>
          <a:p>
            <a:r>
              <a:rPr lang="en-GB" dirty="0"/>
              <a:t>Headline Text</a:t>
            </a:r>
            <a:endParaRPr lang="en-US" dirty="0"/>
          </a:p>
        </p:txBody>
      </p:sp>
      <p:sp>
        <p:nvSpPr>
          <p:cNvPr id="10" name="Slide Number Placeholder 5">
            <a:extLst>
              <a:ext uri="{FF2B5EF4-FFF2-40B4-BE49-F238E27FC236}">
                <a16:creationId xmlns:a16="http://schemas.microsoft.com/office/drawing/2014/main" id="{6F013095-3B7A-E643-9A75-0B9F5B01ED02}"/>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11" name="Picture 10">
            <a:extLst>
              <a:ext uri="{FF2B5EF4-FFF2-40B4-BE49-F238E27FC236}">
                <a16:creationId xmlns:a16="http://schemas.microsoft.com/office/drawing/2014/main" id="{6287BC4F-5371-2E48-A216-26932FBF954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Tree>
    <p:extLst>
      <p:ext uri="{BB962C8B-B14F-4D97-AF65-F5344CB8AC3E}">
        <p14:creationId xmlns:p14="http://schemas.microsoft.com/office/powerpoint/2010/main" val="2766917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341A9-6B63-3E4B-AE5E-487F4585265B}"/>
              </a:ext>
            </a:extLst>
          </p:cNvPr>
          <p:cNvSpPr>
            <a:spLocks noGrp="1"/>
          </p:cNvSpPr>
          <p:nvPr>
            <p:ph type="title"/>
          </p:nvPr>
        </p:nvSpPr>
        <p:spPr>
          <a:xfrm>
            <a:off x="483198" y="2226582"/>
            <a:ext cx="8007659" cy="1202418"/>
          </a:xfrm>
          <a:prstGeom prst="rect">
            <a:avLst/>
          </a:prstGeom>
        </p:spPr>
        <p:txBody>
          <a:bodyPr vert="horz" lIns="91440" tIns="45720" rIns="91440" bIns="45720" rtlCol="0" anchor="b">
            <a:normAutofit/>
          </a:bodyPr>
          <a:lstStyle/>
          <a:p>
            <a:r>
              <a:rPr lang="en-GB" dirty="0"/>
              <a:t>Headline Part One</a:t>
            </a:r>
            <a:endParaRPr lang="en-US" dirty="0"/>
          </a:p>
        </p:txBody>
      </p:sp>
    </p:spTree>
    <p:extLst>
      <p:ext uri="{BB962C8B-B14F-4D97-AF65-F5344CB8AC3E}">
        <p14:creationId xmlns:p14="http://schemas.microsoft.com/office/powerpoint/2010/main" val="95325283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6" r:id="rId4"/>
    <p:sldLayoutId id="2147483671" r:id="rId5"/>
    <p:sldLayoutId id="2147483672" r:id="rId6"/>
    <p:sldLayoutId id="2147483669" r:id="rId7"/>
    <p:sldLayoutId id="2147483670" r:id="rId8"/>
    <p:sldLayoutId id="214748366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Lst>
  <p:hf hdr="0" ftr="0" dt="0"/>
  <p:txStyles>
    <p:titleStyle>
      <a:lvl1pPr algn="l" defTabSz="914400" rtl="0" eaLnBrk="1" latinLnBrk="0" hangingPunct="1">
        <a:lnSpc>
          <a:spcPct val="90000"/>
        </a:lnSpc>
        <a:spcBef>
          <a:spcPct val="0"/>
        </a:spcBef>
        <a:buNone/>
        <a:defRPr sz="5400" b="1" i="0" kern="1200">
          <a:solidFill>
            <a:schemeClr val="tx2"/>
          </a:solidFill>
          <a:latin typeface="Museo Sans 900" panose="02000000000000000000"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10">
          <p15:clr>
            <a:srgbClr val="F26B43"/>
          </p15:clr>
        </p15:guide>
        <p15:guide id="4" pos="302" userDrawn="1">
          <p15:clr>
            <a:srgbClr val="F26B43"/>
          </p15:clr>
        </p15:guide>
        <p15:guide id="5" pos="737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Theirworld's refugee icon. It is a green circle with a dotted arrow inside.">
            <a:extLst>
              <a:ext uri="{FF2B5EF4-FFF2-40B4-BE49-F238E27FC236}">
                <a16:creationId xmlns:a16="http://schemas.microsoft.com/office/drawing/2014/main" id="{9AE19BC9-E341-4EC2-BA00-4146756F4DCD}"/>
              </a:ext>
            </a:extLst>
          </p:cNvPr>
          <p:cNvPicPr>
            <a:picLocks noChangeAspect="1"/>
          </p:cNvPicPr>
          <p:nvPr/>
        </p:nvPicPr>
        <p:blipFill>
          <a:blip r:embed="rId3"/>
          <a:stretch>
            <a:fillRect/>
          </a:stretch>
        </p:blipFill>
        <p:spPr>
          <a:xfrm>
            <a:off x="6895381" y="1020792"/>
            <a:ext cx="4827916" cy="4814645"/>
          </a:xfrm>
          <a:prstGeom prst="rect">
            <a:avLst/>
          </a:prstGeom>
        </p:spPr>
      </p:pic>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416361" y="2301580"/>
            <a:ext cx="6977665" cy="1655762"/>
          </a:xfrm>
        </p:spPr>
        <p:txBody>
          <a:bodyPr>
            <a:noAutofit/>
          </a:bodyPr>
          <a:lstStyle/>
          <a:p>
            <a:r>
              <a:rPr lang="en-US" sz="5400" spc="-200" dirty="0">
                <a:solidFill>
                  <a:srgbClr val="FFC000"/>
                </a:solidFill>
                <a:latin typeface="Museo Sans 900"/>
                <a:cs typeface="Arial"/>
              </a:rPr>
              <a:t>Education unlocks</a:t>
            </a:r>
            <a:br>
              <a:rPr lang="en-US" sz="5400" spc="-200" dirty="0"/>
            </a:br>
            <a:r>
              <a:rPr lang="en-US" sz="5400" spc="-200" dirty="0">
                <a:solidFill>
                  <a:srgbClr val="FF0000"/>
                </a:solidFill>
                <a:latin typeface="Museo Sans 900"/>
                <a:cs typeface="Arial"/>
              </a:rPr>
              <a:t>support for refugees</a:t>
            </a:r>
          </a:p>
        </p:txBody>
      </p:sp>
      <p:sp>
        <p:nvSpPr>
          <p:cNvPr id="4" name="Text Placeholder 3">
            <a:extLst>
              <a:ext uri="{FF2B5EF4-FFF2-40B4-BE49-F238E27FC236}">
                <a16:creationId xmlns:a16="http://schemas.microsoft.com/office/drawing/2014/main" id="{A3CE33D2-AE76-4044-A024-16EEEB6BF37A}"/>
              </a:ext>
            </a:extLst>
          </p:cNvPr>
          <p:cNvSpPr>
            <a:spLocks noGrp="1"/>
          </p:cNvSpPr>
          <p:nvPr>
            <p:ph type="body" sz="quarter" idx="4294967295"/>
          </p:nvPr>
        </p:nvSpPr>
        <p:spPr>
          <a:xfrm>
            <a:off x="479425" y="5250998"/>
            <a:ext cx="5960012" cy="1273628"/>
          </a:xfrm>
          <a:prstGeom prst="rect">
            <a:avLst/>
          </a:prstGeom>
        </p:spPr>
        <p:txBody>
          <a:bodyPr/>
          <a:lstStyle/>
          <a:p>
            <a:pPr marL="0" indent="0">
              <a:buNone/>
            </a:pPr>
            <a:r>
              <a:rPr lang="en-US" sz="2800" dirty="0"/>
              <a:t>Lesson Slideshow for Educators</a:t>
            </a:r>
          </a:p>
          <a:p>
            <a:endParaRPr lang="en-US" sz="2000" b="0" dirty="0">
              <a:latin typeface="Museo Sans 300" panose="02000000000000000000" pitchFamily="2" charset="77"/>
            </a:endParaRPr>
          </a:p>
        </p:txBody>
      </p:sp>
    </p:spTree>
    <p:extLst>
      <p:ext uri="{BB962C8B-B14F-4D97-AF65-F5344CB8AC3E}">
        <p14:creationId xmlns:p14="http://schemas.microsoft.com/office/powerpoint/2010/main" val="2070472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4" y="765848"/>
            <a:ext cx="11712575" cy="5231996"/>
          </a:xfrm>
        </p:spPr>
        <p:txBody>
          <a:bodyPr>
            <a:normAutofit/>
          </a:bodyPr>
          <a:lstStyle/>
          <a:p>
            <a:pPr>
              <a:spcAft>
                <a:spcPts val="1800"/>
              </a:spcAft>
            </a:pPr>
            <a:r>
              <a:rPr lang="en-GB" sz="3200" dirty="0">
                <a:latin typeface="Museo Sans 900"/>
                <a:cs typeface="Arial"/>
              </a:rPr>
              <a:t>Activity – What do you value the most about school? (7-11)</a:t>
            </a:r>
            <a:br>
              <a:rPr lang="en-GB" sz="3200" dirty="0"/>
            </a:br>
            <a:br>
              <a:rPr lang="en-GB" sz="3200" dirty="0"/>
            </a:br>
            <a:r>
              <a:rPr lang="en-GB" sz="3200" dirty="0">
                <a:latin typeface="Museo Sans 900"/>
                <a:cs typeface="Arial"/>
              </a:rPr>
              <a:t>Activity – Education unlocks support for refugees (11-16)</a:t>
            </a:r>
          </a:p>
        </p:txBody>
      </p:sp>
      <p:sp>
        <p:nvSpPr>
          <p:cNvPr id="3" name="Slide Number Placeholder 2"/>
          <p:cNvSpPr>
            <a:spLocks noGrp="1"/>
          </p:cNvSpPr>
          <p:nvPr>
            <p:ph type="sldNum" sz="quarter" idx="4"/>
          </p:nvPr>
        </p:nvSpPr>
        <p:spPr/>
        <p:txBody>
          <a:bodyPr/>
          <a:lstStyle/>
          <a:p>
            <a:fld id="{540D144C-11AF-EC44-9A7A-00E7093A6A62}" type="slidenum">
              <a:rPr lang="en-US" smtClean="0"/>
              <a:pPr/>
              <a:t>10</a:t>
            </a:fld>
            <a:endParaRPr lang="en-US" dirty="0"/>
          </a:p>
        </p:txBody>
      </p:sp>
    </p:spTree>
    <p:extLst>
      <p:ext uri="{BB962C8B-B14F-4D97-AF65-F5344CB8AC3E}">
        <p14:creationId xmlns:p14="http://schemas.microsoft.com/office/powerpoint/2010/main" val="3451175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11</a:t>
            </a:fld>
            <a:endParaRPr lang="en-US" dirty="0"/>
          </a:p>
        </p:txBody>
      </p:sp>
      <p:pic>
        <p:nvPicPr>
          <p:cNvPr id="5" name="Picture 4" descr="A blue speech bubble with white text:&#10;&#10;Why is education important to you?">
            <a:extLst>
              <a:ext uri="{FF2B5EF4-FFF2-40B4-BE49-F238E27FC236}">
                <a16:creationId xmlns:a16="http://schemas.microsoft.com/office/drawing/2014/main" id="{7EB7733C-A336-AC36-92D9-21AB9C296F7B}"/>
              </a:ext>
            </a:extLst>
          </p:cNvPr>
          <p:cNvPicPr>
            <a:picLocks noChangeAspect="1"/>
          </p:cNvPicPr>
          <p:nvPr/>
        </p:nvPicPr>
        <p:blipFill>
          <a:blip r:embed="rId3"/>
          <a:stretch>
            <a:fillRect/>
          </a:stretch>
        </p:blipFill>
        <p:spPr>
          <a:xfrm>
            <a:off x="391758" y="492625"/>
            <a:ext cx="6697649" cy="3187651"/>
          </a:xfrm>
          <a:prstGeom prst="flowChartAlternateProcess">
            <a:avLst/>
          </a:prstGeom>
        </p:spPr>
      </p:pic>
      <p:pic>
        <p:nvPicPr>
          <p:cNvPr id="9" name="Picture 8" descr="A green speech bubble with text:&#10;&#10;What do you value the most about school?">
            <a:extLst>
              <a:ext uri="{FF2B5EF4-FFF2-40B4-BE49-F238E27FC236}">
                <a16:creationId xmlns:a16="http://schemas.microsoft.com/office/drawing/2014/main" id="{91264C12-4C9C-1929-CCD6-1DF095BC1777}"/>
              </a:ext>
            </a:extLst>
          </p:cNvPr>
          <p:cNvPicPr>
            <a:picLocks noChangeAspect="1"/>
          </p:cNvPicPr>
          <p:nvPr/>
        </p:nvPicPr>
        <p:blipFill>
          <a:blip r:embed="rId4"/>
          <a:stretch>
            <a:fillRect/>
          </a:stretch>
        </p:blipFill>
        <p:spPr>
          <a:xfrm>
            <a:off x="5012419" y="3262093"/>
            <a:ext cx="7179581" cy="2979992"/>
          </a:xfrm>
          <a:prstGeom prst="flowChartAlternateProcess">
            <a:avLst/>
          </a:prstGeom>
        </p:spPr>
      </p:pic>
      <p:sp>
        <p:nvSpPr>
          <p:cNvPr id="3" name="Title 2">
            <a:extLst>
              <a:ext uri="{FF2B5EF4-FFF2-40B4-BE49-F238E27FC236}">
                <a16:creationId xmlns:a16="http://schemas.microsoft.com/office/drawing/2014/main" id="{216FB7E1-4E4B-AA8E-0843-84FA61F9568B}"/>
              </a:ext>
            </a:extLst>
          </p:cNvPr>
          <p:cNvSpPr>
            <a:spLocks noGrp="1"/>
          </p:cNvSpPr>
          <p:nvPr>
            <p:ph type="title"/>
          </p:nvPr>
        </p:nvSpPr>
        <p:spPr>
          <a:xfrm>
            <a:off x="-1064" y="-802799"/>
            <a:ext cx="10515600" cy="1048038"/>
          </a:xfrm>
        </p:spPr>
        <p:txBody>
          <a:bodyPr/>
          <a:lstStyle/>
          <a:p>
            <a:r>
              <a:rPr lang="en-US" dirty="0">
                <a:solidFill>
                  <a:schemeClr val="tx1"/>
                </a:solidFill>
                <a:latin typeface="Museo Sans 900"/>
                <a:cs typeface="Arial"/>
              </a:rPr>
              <a:t>Consider these questions</a:t>
            </a:r>
            <a:endParaRPr lang="en-US" dirty="0">
              <a:solidFill>
                <a:schemeClr val="tx1"/>
              </a:solidFill>
            </a:endParaRPr>
          </a:p>
        </p:txBody>
      </p:sp>
    </p:spTree>
    <p:extLst>
      <p:ext uri="{BB962C8B-B14F-4D97-AF65-F5344CB8AC3E}">
        <p14:creationId xmlns:p14="http://schemas.microsoft.com/office/powerpoint/2010/main" val="4114744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6191250" y="2151728"/>
            <a:ext cx="5429250" cy="255454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chemeClr val="tx1"/>
                </a:solidFill>
                <a:effectLst/>
                <a:uLnTx/>
                <a:uFillTx/>
                <a:latin typeface="Museo Sans 900"/>
                <a:ea typeface="+mn-ea"/>
                <a:cs typeface="+mn-cs"/>
              </a:rPr>
              <a:t>Refugee children are five times more likely to be missing out on an education. </a:t>
            </a:r>
            <a:endParaRPr kumimoji="0" lang="en-GB" sz="4000" b="1" i="0" u="none" strike="noStrike" kern="1200" cap="none" spc="0" normalizeH="0" baseline="0" noProof="0" dirty="0">
              <a:ln>
                <a:noFill/>
              </a:ln>
              <a:solidFill>
                <a:schemeClr val="tx1"/>
              </a:solidFill>
              <a:effectLst/>
              <a:uLnTx/>
              <a:uFillTx/>
              <a:latin typeface="Museo Sans 900"/>
              <a:ea typeface="+mn-ea"/>
              <a:cs typeface="+mn-cs"/>
            </a:endParaRPr>
          </a:p>
        </p:txBody>
      </p:sp>
      <p:pic>
        <p:nvPicPr>
          <p:cNvPr id="3074" name="Picture 2">
            <a:extLs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363" y="1581034"/>
            <a:ext cx="5291137" cy="3695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0031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13</a:t>
            </a:fld>
            <a:endParaRPr lang="en-US" dirty="0"/>
          </a:p>
        </p:txBody>
      </p:sp>
      <p:pic>
        <p:nvPicPr>
          <p:cNvPr id="5" name="Picture 4" descr="A blue speech bubble with text that reads:&#10;&#10;What would you miss the most if you weren't able to go to school?">
            <a:extLst>
              <a:ext uri="{FF2B5EF4-FFF2-40B4-BE49-F238E27FC236}">
                <a16:creationId xmlns:a16="http://schemas.microsoft.com/office/drawing/2014/main" id="{6EA4B222-D633-9FCB-4C73-8227852F16E4}"/>
              </a:ext>
            </a:extLst>
          </p:cNvPr>
          <p:cNvPicPr>
            <a:picLocks noChangeAspect="1"/>
          </p:cNvPicPr>
          <p:nvPr/>
        </p:nvPicPr>
        <p:blipFill>
          <a:blip r:embed="rId3"/>
          <a:stretch>
            <a:fillRect/>
          </a:stretch>
        </p:blipFill>
        <p:spPr>
          <a:xfrm>
            <a:off x="2358061" y="1230709"/>
            <a:ext cx="7475878" cy="4396582"/>
          </a:xfrm>
          <a:prstGeom prst="roundRect">
            <a:avLst/>
          </a:prstGeom>
        </p:spPr>
      </p:pic>
      <p:sp>
        <p:nvSpPr>
          <p:cNvPr id="3" name="Title 2">
            <a:extLst>
              <a:ext uri="{FF2B5EF4-FFF2-40B4-BE49-F238E27FC236}">
                <a16:creationId xmlns:a16="http://schemas.microsoft.com/office/drawing/2014/main" id="{0D74E2BB-636F-9489-9523-A4727D0B0317}"/>
              </a:ext>
            </a:extLst>
          </p:cNvPr>
          <p:cNvSpPr>
            <a:spLocks noGrp="1"/>
          </p:cNvSpPr>
          <p:nvPr>
            <p:ph type="title"/>
          </p:nvPr>
        </p:nvSpPr>
        <p:spPr>
          <a:xfrm>
            <a:off x="70151" y="-1044930"/>
            <a:ext cx="10515600" cy="1048038"/>
          </a:xfrm>
        </p:spPr>
        <p:txBody>
          <a:bodyPr>
            <a:normAutofit fontScale="90000"/>
          </a:bodyPr>
          <a:lstStyle/>
          <a:p>
            <a:r>
              <a:rPr lang="en-US" dirty="0">
                <a:solidFill>
                  <a:schemeClr val="tx1"/>
                </a:solidFill>
                <a:latin typeface="Museo Sans 900"/>
                <a:cs typeface="Arial"/>
              </a:rPr>
              <a:t>What would you miss if you couldn't go to school?</a:t>
            </a:r>
            <a:endParaRPr lang="en-US" dirty="0">
              <a:solidFill>
                <a:schemeClr val="tx1"/>
              </a:solidFill>
            </a:endParaRPr>
          </a:p>
        </p:txBody>
      </p:sp>
    </p:spTree>
    <p:extLst>
      <p:ext uri="{BB962C8B-B14F-4D97-AF65-F5344CB8AC3E}">
        <p14:creationId xmlns:p14="http://schemas.microsoft.com/office/powerpoint/2010/main" val="909232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txBody>
          <a:bodyPr/>
          <a:lstStyle/>
          <a:p>
            <a:endParaRPr lang="en-GB"/>
          </a:p>
        </p:txBody>
      </p:sp>
      <p:pic>
        <p:nvPicPr>
          <p:cNvPr id="6" name="Picture 5" descr="https://d2lo9qrcc42lm4.cloudfront.net/Images/News/_contentLarge/Refugees-greece-december-3-1.jpeg?mtime=20201202201305"/>
          <p:cNvPicPr>
            <a:picLocks noChangeAspect="1"/>
          </p:cNvPicPr>
          <p:nvPr/>
        </p:nvPicPr>
        <p:blipFill rotWithShape="1">
          <a:blip r:embed="rId3" cstate="email">
            <a:extLst>
              <a:ext uri="{28A0092B-C50C-407E-A947-70E740481C1C}">
                <a14:useLocalDpi xmlns:a14="http://schemas.microsoft.com/office/drawing/2010/main"/>
              </a:ext>
            </a:extLst>
          </a:blip>
          <a:srcRect l="3907" t="24247" r="5495"/>
          <a:stretch/>
        </p:blipFill>
        <p:spPr bwMode="auto">
          <a:xfrm>
            <a:off x="-117231" y="0"/>
            <a:ext cx="12309231" cy="6858000"/>
          </a:xfrm>
          <a:prstGeom prst="rect">
            <a:avLst/>
          </a:prstGeom>
          <a:noFill/>
        </p:spPr>
      </p:pic>
      <p:sp>
        <p:nvSpPr>
          <p:cNvPr id="3" name="Title 2">
            <a:extLst>
              <a:ext uri="{FF2B5EF4-FFF2-40B4-BE49-F238E27FC236}">
                <a16:creationId xmlns:a16="http://schemas.microsoft.com/office/drawing/2014/main" id="{C75F4162-BBBC-7403-7E9B-702F40C3CE47}"/>
              </a:ext>
            </a:extLst>
          </p:cNvPr>
          <p:cNvSpPr>
            <a:spLocks noGrp="1"/>
          </p:cNvSpPr>
          <p:nvPr>
            <p:ph type="title" idx="4294967295"/>
          </p:nvPr>
        </p:nvSpPr>
        <p:spPr>
          <a:xfrm>
            <a:off x="-193344" y="-1099156"/>
            <a:ext cx="8007659" cy="1202418"/>
          </a:xfrm>
        </p:spPr>
        <p:txBody>
          <a:bodyPr/>
          <a:lstStyle/>
          <a:p>
            <a:r>
              <a:rPr lang="en-US" dirty="0">
                <a:solidFill>
                  <a:schemeClr val="tx1"/>
                </a:solidFill>
                <a:latin typeface="Museo Sans 900"/>
                <a:cs typeface="Arial"/>
              </a:rPr>
              <a:t>Picture 1</a:t>
            </a:r>
          </a:p>
        </p:txBody>
      </p:sp>
    </p:spTree>
    <p:extLst>
      <p:ext uri="{BB962C8B-B14F-4D97-AF65-F5344CB8AC3E}">
        <p14:creationId xmlns:p14="http://schemas.microsoft.com/office/powerpoint/2010/main" val="3509955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txBody>
          <a:bodyPr/>
          <a:lstStyle/>
          <a:p>
            <a:endParaRPr lang="en-GB"/>
          </a:p>
        </p:txBody>
      </p:sp>
      <p:pic>
        <p:nvPicPr>
          <p:cNvPr id="4" name="Picture 3" descr="https://d2lo9qrcc42lm4.cloudfront.net/Images/News/_contentLarge/Maya-Vakfi-education-3.jpg?mtime=20190909090632"/>
          <p:cNvPicPr>
            <a:picLocks noChangeAspect="1"/>
          </p:cNvPicPr>
          <p:nvPr/>
        </p:nvPicPr>
        <p:blipFill rotWithShape="1">
          <a:blip r:embed="rId3" cstate="email">
            <a:extLst>
              <a:ext uri="{28A0092B-C50C-407E-A947-70E740481C1C}">
                <a14:useLocalDpi xmlns:a14="http://schemas.microsoft.com/office/drawing/2010/main"/>
              </a:ext>
            </a:extLst>
          </a:blip>
          <a:srcRect t="2432" b="10588"/>
          <a:stretch/>
        </p:blipFill>
        <p:spPr bwMode="auto">
          <a:xfrm>
            <a:off x="24063" y="-192504"/>
            <a:ext cx="12170766" cy="7050502"/>
          </a:xfrm>
          <a:prstGeom prst="rect">
            <a:avLst/>
          </a:prstGeom>
          <a:noFill/>
        </p:spPr>
      </p:pic>
      <p:sp>
        <p:nvSpPr>
          <p:cNvPr id="3" name="Title 2">
            <a:extLst>
              <a:ext uri="{FF2B5EF4-FFF2-40B4-BE49-F238E27FC236}">
                <a16:creationId xmlns:a16="http://schemas.microsoft.com/office/drawing/2014/main" id="{27410CFC-57A1-4E3E-1E1F-CBEC3667942E}"/>
              </a:ext>
            </a:extLst>
          </p:cNvPr>
          <p:cNvSpPr>
            <a:spLocks noGrp="1"/>
          </p:cNvSpPr>
          <p:nvPr>
            <p:ph type="title" idx="4294967295"/>
          </p:nvPr>
        </p:nvSpPr>
        <p:spPr>
          <a:xfrm>
            <a:off x="-1064" y="-1198857"/>
            <a:ext cx="8007659" cy="1202418"/>
          </a:xfrm>
        </p:spPr>
        <p:txBody>
          <a:bodyPr/>
          <a:lstStyle/>
          <a:p>
            <a:r>
              <a:rPr lang="en-US" dirty="0">
                <a:solidFill>
                  <a:schemeClr val="tx1"/>
                </a:solidFill>
                <a:latin typeface="Museo Sans 900"/>
                <a:cs typeface="Arial"/>
              </a:rPr>
              <a:t>Picture 2</a:t>
            </a:r>
            <a:endParaRPr lang="en-US" dirty="0">
              <a:solidFill>
                <a:schemeClr val="tx1"/>
              </a:solidFill>
            </a:endParaRPr>
          </a:p>
        </p:txBody>
      </p:sp>
    </p:spTree>
    <p:extLst>
      <p:ext uri="{BB962C8B-B14F-4D97-AF65-F5344CB8AC3E}">
        <p14:creationId xmlns:p14="http://schemas.microsoft.com/office/powerpoint/2010/main" val="3830550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2227502" y="1029518"/>
            <a:ext cx="7736996" cy="947808"/>
          </a:xfrm>
        </p:spPr>
        <p:txBody>
          <a:bodyPr anchor="ctr">
            <a:noAutofit/>
          </a:bodyPr>
          <a:lstStyle/>
          <a:p>
            <a:pPr algn="ctr"/>
            <a:r>
              <a:rPr lang="en-US" sz="4800" spc="-200" dirty="0">
                <a:solidFill>
                  <a:schemeClr val="accent3"/>
                </a:solidFill>
                <a:latin typeface="Museo Sans 900"/>
                <a:cs typeface="Arial"/>
              </a:rPr>
              <a:t>How can education unlock support for refugees?</a:t>
            </a:r>
          </a:p>
        </p:txBody>
      </p:sp>
      <p:pic>
        <p:nvPicPr>
          <p:cNvPr id="5" name="Picture Placeholder 7" descr="Theirworld's big change icon. It is a blue key with orange and red lines coming out of it.">
            <a:extLst>
              <a:ext uri="{FF2B5EF4-FFF2-40B4-BE49-F238E27FC236}">
                <a16:creationId xmlns:a16="http://schemas.microsoft.com/office/drawing/2014/main" id="{AE6CB399-4073-6A47-8C88-C752EED201F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39" t="-775" r="339" b="3101"/>
          <a:stretch/>
        </p:blipFill>
        <p:spPr>
          <a:xfrm>
            <a:off x="4934427" y="2922475"/>
            <a:ext cx="2100837" cy="1797772"/>
          </a:xfrm>
          <a:prstGeom prst="rect">
            <a:avLst/>
          </a:prstGeom>
          <a:noFill/>
        </p:spPr>
      </p:pic>
      <p:sp>
        <p:nvSpPr>
          <p:cNvPr id="4" name="TextBox 3"/>
          <p:cNvSpPr txBox="1"/>
          <p:nvPr/>
        </p:nvSpPr>
        <p:spPr>
          <a:xfrm>
            <a:off x="7745607" y="6012610"/>
            <a:ext cx="4122841" cy="680119"/>
          </a:xfrm>
          <a:prstGeom prst="rect">
            <a:avLst/>
          </a:prstGeom>
          <a:noFill/>
        </p:spPr>
        <p:txBody>
          <a:bodyPr wrap="square" lIns="91440" tIns="45720" rIns="91440" bIns="45720" rtlCol="0" anchor="ctr" anchorCtr="0">
            <a:noAutofit/>
          </a:bodyPr>
          <a:lstStyle/>
          <a:p>
            <a:pPr algn="ctr"/>
            <a:r>
              <a:rPr lang="en-GB" sz="2200" dirty="0">
                <a:solidFill>
                  <a:schemeClr val="accent3"/>
                </a:solidFill>
                <a:latin typeface="Museo Sans 900"/>
              </a:rPr>
              <a:t>Additional slide for ages 11-16</a:t>
            </a:r>
          </a:p>
        </p:txBody>
      </p:sp>
      <p:sp>
        <p:nvSpPr>
          <p:cNvPr id="6" name="Slide Number Placeholder 1">
            <a:extLst>
              <a:ext uri="{FF2B5EF4-FFF2-40B4-BE49-F238E27FC236}">
                <a16:creationId xmlns:a16="http://schemas.microsoft.com/office/drawing/2014/main" id="{77E2E88E-311C-C417-B894-59FC50C21685}"/>
              </a:ext>
            </a:extLst>
          </p:cNvPr>
          <p:cNvSpPr txBox="1">
            <a:spLocks/>
          </p:cNvSpPr>
          <p:nvPr/>
        </p:nvSpPr>
        <p:spPr>
          <a:xfrm>
            <a:off x="483198" y="6242085"/>
            <a:ext cx="671457" cy="294740"/>
          </a:xfrm>
          <a:prstGeom prst="rect">
            <a:avLst/>
          </a:prstGeom>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40D144C-11AF-EC44-9A7A-00E7093A6A62}" type="slidenum">
              <a:rPr lang="en-US" sz="1200" dirty="0" smtClean="0">
                <a:latin typeface="Museo Sans 900"/>
              </a:rPr>
              <a:pPr/>
              <a:t>16</a:t>
            </a:fld>
            <a:endParaRPr lang="en-US" sz="1600" dirty="0">
              <a:latin typeface="Museo Sans 900"/>
            </a:endParaRPr>
          </a:p>
        </p:txBody>
      </p:sp>
    </p:spTree>
    <p:extLst>
      <p:ext uri="{BB962C8B-B14F-4D97-AF65-F5344CB8AC3E}">
        <p14:creationId xmlns:p14="http://schemas.microsoft.com/office/powerpoint/2010/main" val="3052580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8" name="Picture 17" descr="A blue background with white text:&#10;&#10;develop knowledge and skills to improve their life opportunities">
            <a:extLst>
              <a:ext uri="{FF2B5EF4-FFF2-40B4-BE49-F238E27FC236}">
                <a16:creationId xmlns:a16="http://schemas.microsoft.com/office/drawing/2014/main" id="{6BE1893A-866A-791F-CA66-2555264A85BE}"/>
              </a:ext>
            </a:extLst>
          </p:cNvPr>
          <p:cNvPicPr>
            <a:picLocks noChangeAspect="1"/>
          </p:cNvPicPr>
          <p:nvPr/>
        </p:nvPicPr>
        <p:blipFill>
          <a:blip r:embed="rId3"/>
          <a:srcRect/>
          <a:stretch/>
        </p:blipFill>
        <p:spPr>
          <a:xfrm>
            <a:off x="439762" y="4359515"/>
            <a:ext cx="4532258" cy="2051009"/>
          </a:xfrm>
          <a:prstGeom prst="ellipse">
            <a:avLst/>
          </a:prstGeom>
        </p:spPr>
      </p:pic>
      <p:pic>
        <p:nvPicPr>
          <p:cNvPr id="8" name="Picture 7" descr="A blue oval with text:&#10;&#10;connect with a new language and culture">
            <a:extLst>
              <a:ext uri="{FF2B5EF4-FFF2-40B4-BE49-F238E27FC236}">
                <a16:creationId xmlns:a16="http://schemas.microsoft.com/office/drawing/2014/main" id="{C9801B24-AE8C-A7E2-D805-EBAFAAE76EC6}"/>
              </a:ext>
            </a:extLst>
          </p:cNvPr>
          <p:cNvPicPr>
            <a:picLocks noChangeAspect="1"/>
          </p:cNvPicPr>
          <p:nvPr/>
        </p:nvPicPr>
        <p:blipFill>
          <a:blip r:embed="rId4"/>
          <a:stretch>
            <a:fillRect/>
          </a:stretch>
        </p:blipFill>
        <p:spPr>
          <a:xfrm>
            <a:off x="270216" y="1111878"/>
            <a:ext cx="4220726" cy="2051009"/>
          </a:xfrm>
          <a:prstGeom prst="ellipse">
            <a:avLst/>
          </a:prstGeom>
        </p:spPr>
      </p:pic>
      <p:sp>
        <p:nvSpPr>
          <p:cNvPr id="9" name="Title 8"/>
          <p:cNvSpPr>
            <a:spLocks noGrp="1"/>
          </p:cNvSpPr>
          <p:nvPr>
            <p:ph type="title" idx="4294967295"/>
          </p:nvPr>
        </p:nvSpPr>
        <p:spPr>
          <a:xfrm>
            <a:off x="1201059" y="280881"/>
            <a:ext cx="9789883"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dirty="0">
                <a:ln>
                  <a:noFill/>
                </a:ln>
                <a:solidFill>
                  <a:schemeClr val="bg1"/>
                </a:solidFill>
                <a:effectLst/>
                <a:uLnTx/>
                <a:uFillTx/>
                <a:latin typeface="Museo Sans 900"/>
                <a:ea typeface="+mn-ea"/>
                <a:cs typeface="+mn-cs"/>
              </a:rPr>
              <a:t>Education can help refugees to:</a:t>
            </a:r>
          </a:p>
        </p:txBody>
      </p:sp>
      <p:sp>
        <p:nvSpPr>
          <p:cNvPr id="12" name="TextBox 11"/>
          <p:cNvSpPr txBox="1"/>
          <p:nvPr/>
        </p:nvSpPr>
        <p:spPr>
          <a:xfrm>
            <a:off x="7384982" y="6070465"/>
            <a:ext cx="4367256" cy="680119"/>
          </a:xfrm>
          <a:prstGeom prst="rect">
            <a:avLst/>
          </a:prstGeom>
          <a:noFill/>
          <a:ln>
            <a:noFill/>
          </a:ln>
        </p:spPr>
        <p:txBody>
          <a:bodyPr wrap="square" lIns="91440" tIns="45720" rIns="91440" bIns="45720" rtlCol="0" anchor="ctr" anchorCtr="0">
            <a:noAutofit/>
          </a:bodyPr>
          <a:lstStyle/>
          <a:p>
            <a:pPr algn="ctr"/>
            <a:r>
              <a:rPr lang="en-GB" sz="2400" dirty="0">
                <a:solidFill>
                  <a:schemeClr val="bg1"/>
                </a:solidFill>
                <a:latin typeface="Museo Sans 900"/>
              </a:rPr>
              <a:t>Additional slide for ages 11-16</a:t>
            </a:r>
          </a:p>
        </p:txBody>
      </p:sp>
      <p:pic>
        <p:nvPicPr>
          <p:cNvPr id="4" name="Picture 3" descr="A blue and white sign with white text:&#10;&#10;have hope for the future">
            <a:extLst>
              <a:ext uri="{FF2B5EF4-FFF2-40B4-BE49-F238E27FC236}">
                <a16:creationId xmlns:a16="http://schemas.microsoft.com/office/drawing/2014/main" id="{1DDD469F-3EF9-828C-7166-590AE3FEE6CF}"/>
              </a:ext>
            </a:extLst>
          </p:cNvPr>
          <p:cNvPicPr>
            <a:picLocks noChangeAspect="1"/>
          </p:cNvPicPr>
          <p:nvPr/>
        </p:nvPicPr>
        <p:blipFill>
          <a:blip r:embed="rId5"/>
          <a:stretch>
            <a:fillRect/>
          </a:stretch>
        </p:blipFill>
        <p:spPr>
          <a:xfrm>
            <a:off x="5268204" y="4472890"/>
            <a:ext cx="2961151" cy="1626102"/>
          </a:xfrm>
          <a:prstGeom prst="ellipse">
            <a:avLst/>
          </a:prstGeom>
        </p:spPr>
      </p:pic>
      <p:pic>
        <p:nvPicPr>
          <p:cNvPr id="20" name="Picture 19" descr="A blue oval with white text:&#10;&#10;deal with the trauma of experiencing conflict or being separated from family and friends">
            <a:extLst>
              <a:ext uri="{FF2B5EF4-FFF2-40B4-BE49-F238E27FC236}">
                <a16:creationId xmlns:a16="http://schemas.microsoft.com/office/drawing/2014/main" id="{57149F27-FA15-A64F-F3CD-DD667EAF0D84}"/>
              </a:ext>
            </a:extLst>
          </p:cNvPr>
          <p:cNvPicPr>
            <a:picLocks noChangeAspect="1"/>
          </p:cNvPicPr>
          <p:nvPr/>
        </p:nvPicPr>
        <p:blipFill>
          <a:blip r:embed="rId6"/>
          <a:stretch>
            <a:fillRect/>
          </a:stretch>
        </p:blipFill>
        <p:spPr>
          <a:xfrm>
            <a:off x="6083329" y="1196818"/>
            <a:ext cx="5838455" cy="2662921"/>
          </a:xfrm>
          <a:prstGeom prst="ellipse">
            <a:avLst/>
          </a:prstGeom>
        </p:spPr>
      </p:pic>
      <p:pic>
        <p:nvPicPr>
          <p:cNvPr id="22" name="Picture 21" descr="A blue oval with white text:&#10;&#10;have a routine and sense of normality">
            <a:extLst>
              <a:ext uri="{FF2B5EF4-FFF2-40B4-BE49-F238E27FC236}">
                <a16:creationId xmlns:a16="http://schemas.microsoft.com/office/drawing/2014/main" id="{6CEA6418-B9F0-2900-CD27-71E3FC9F7E9B}"/>
              </a:ext>
            </a:extLst>
          </p:cNvPr>
          <p:cNvPicPr>
            <a:picLocks noChangeAspect="1"/>
          </p:cNvPicPr>
          <p:nvPr/>
        </p:nvPicPr>
        <p:blipFill>
          <a:blip r:embed="rId7"/>
          <a:stretch>
            <a:fillRect/>
          </a:stretch>
        </p:blipFill>
        <p:spPr>
          <a:xfrm>
            <a:off x="8525539" y="3944679"/>
            <a:ext cx="3666461" cy="1916022"/>
          </a:xfrm>
          <a:prstGeom prst="ellipse">
            <a:avLst/>
          </a:prstGeom>
        </p:spPr>
      </p:pic>
      <p:pic>
        <p:nvPicPr>
          <p:cNvPr id="6" name="Picture 5" descr="A blue oval with white text:&#10;&#10;make new friends">
            <a:extLst>
              <a:ext uri="{FF2B5EF4-FFF2-40B4-BE49-F238E27FC236}">
                <a16:creationId xmlns:a16="http://schemas.microsoft.com/office/drawing/2014/main" id="{D5CC465A-F1AC-36CA-A844-CA1A49E97260}"/>
              </a:ext>
            </a:extLst>
          </p:cNvPr>
          <p:cNvPicPr>
            <a:picLocks noChangeAspect="1"/>
          </p:cNvPicPr>
          <p:nvPr/>
        </p:nvPicPr>
        <p:blipFill>
          <a:blip r:embed="rId8"/>
          <a:stretch>
            <a:fillRect/>
          </a:stretch>
        </p:blipFill>
        <p:spPr>
          <a:xfrm>
            <a:off x="3421539" y="2746919"/>
            <a:ext cx="3070265" cy="1741785"/>
          </a:xfrm>
          <a:prstGeom prst="ellipse">
            <a:avLst/>
          </a:prstGeom>
        </p:spPr>
      </p:pic>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a:xfrm>
            <a:off x="483198" y="6070465"/>
            <a:ext cx="717861" cy="466360"/>
          </a:xfrm>
        </p:spPr>
        <p:txBody>
          <a:bodyPr/>
          <a:lstStyle/>
          <a:p>
            <a:fld id="{540D144C-11AF-EC44-9A7A-00E7093A6A62}" type="slidenum">
              <a:rPr lang="en-US" smtClean="0"/>
              <a:pPr/>
              <a:t>17</a:t>
            </a:fld>
            <a:endParaRPr lang="en-US" dirty="0"/>
          </a:p>
        </p:txBody>
      </p:sp>
    </p:spTree>
    <p:extLst>
      <p:ext uri="{BB962C8B-B14F-4D97-AF65-F5344CB8AC3E}">
        <p14:creationId xmlns:p14="http://schemas.microsoft.com/office/powerpoint/2010/main" val="1089144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0878386" cy="5231996"/>
          </a:xfrm>
        </p:spPr>
        <p:txBody>
          <a:bodyPr/>
          <a:lstStyle/>
          <a:p>
            <a:r>
              <a:rPr lang="en-GB" dirty="0"/>
              <a:t>Activity – Everyone is welcome here</a:t>
            </a:r>
          </a:p>
        </p:txBody>
      </p:sp>
      <p:sp>
        <p:nvSpPr>
          <p:cNvPr id="3" name="Slide Number Placeholder 2"/>
          <p:cNvSpPr>
            <a:spLocks noGrp="1"/>
          </p:cNvSpPr>
          <p:nvPr>
            <p:ph type="sldNum" sz="quarter" idx="4"/>
          </p:nvPr>
        </p:nvSpPr>
        <p:spPr/>
        <p:txBody>
          <a:bodyPr/>
          <a:lstStyle/>
          <a:p>
            <a:fld id="{540D144C-11AF-EC44-9A7A-00E7093A6A62}" type="slidenum">
              <a:rPr lang="en-US" smtClean="0"/>
              <a:pPr/>
              <a:t>18</a:t>
            </a:fld>
            <a:endParaRPr lang="en-US" dirty="0"/>
          </a:p>
        </p:txBody>
      </p:sp>
    </p:spTree>
    <p:extLst>
      <p:ext uri="{BB962C8B-B14F-4D97-AF65-F5344CB8AC3E}">
        <p14:creationId xmlns:p14="http://schemas.microsoft.com/office/powerpoint/2010/main" val="1261063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n orange speech bubble that reads:&#10;&#10;What challenges might a refugee face when starting a new school?">
            <a:extLst>
              <a:ext uri="{FF2B5EF4-FFF2-40B4-BE49-F238E27FC236}">
                <a16:creationId xmlns:a16="http://schemas.microsoft.com/office/drawing/2014/main" id="{5D6D0218-5A38-1810-7F49-11C093BF5D19}"/>
              </a:ext>
            </a:extLst>
          </p:cNvPr>
          <p:cNvPicPr>
            <a:picLocks noChangeAspect="1"/>
          </p:cNvPicPr>
          <p:nvPr/>
        </p:nvPicPr>
        <p:blipFill>
          <a:blip r:embed="rId3"/>
          <a:stretch>
            <a:fillRect/>
          </a:stretch>
        </p:blipFill>
        <p:spPr>
          <a:xfrm>
            <a:off x="1897380" y="888146"/>
            <a:ext cx="8632026" cy="5081707"/>
          </a:xfrm>
          <a:prstGeom prst="roundRect">
            <a:avLst/>
          </a:prstGeom>
        </p:spPr>
      </p:pic>
      <p:sp>
        <p:nvSpPr>
          <p:cNvPr id="3" name="Title 2">
            <a:extLst>
              <a:ext uri="{FF2B5EF4-FFF2-40B4-BE49-F238E27FC236}">
                <a16:creationId xmlns:a16="http://schemas.microsoft.com/office/drawing/2014/main" id="{7208A3F2-5067-5ABC-318C-9581F768BBEC}"/>
              </a:ext>
            </a:extLst>
          </p:cNvPr>
          <p:cNvSpPr>
            <a:spLocks noGrp="1"/>
          </p:cNvSpPr>
          <p:nvPr>
            <p:ph type="title"/>
          </p:nvPr>
        </p:nvSpPr>
        <p:spPr>
          <a:xfrm>
            <a:off x="-1064" y="-1044930"/>
            <a:ext cx="10515600" cy="1048038"/>
          </a:xfrm>
        </p:spPr>
        <p:txBody>
          <a:bodyPr>
            <a:normAutofit fontScale="90000"/>
          </a:bodyPr>
          <a:lstStyle/>
          <a:p>
            <a:r>
              <a:rPr lang="en-US" dirty="0">
                <a:solidFill>
                  <a:schemeClr val="tx1"/>
                </a:solidFill>
                <a:latin typeface="Museo Sans 900"/>
                <a:cs typeface="Arial"/>
              </a:rPr>
              <a:t>What challenges might a refugee face when starting a new school?</a:t>
            </a:r>
          </a:p>
        </p:txBody>
      </p:sp>
      <p:sp>
        <p:nvSpPr>
          <p:cNvPr id="6" name="Slide Number Placeholder 1">
            <a:extLst>
              <a:ext uri="{FF2B5EF4-FFF2-40B4-BE49-F238E27FC236}">
                <a16:creationId xmlns:a16="http://schemas.microsoft.com/office/drawing/2014/main" id="{9ED257DD-1EED-1178-DA1B-ED9B9D6C259B}"/>
              </a:ext>
            </a:extLst>
          </p:cNvPr>
          <p:cNvSpPr>
            <a:spLocks noGrp="1"/>
          </p:cNvSpPr>
          <p:nvPr>
            <p:ph type="sldNum" sz="quarter" idx="4"/>
          </p:nvPr>
        </p:nvSpPr>
        <p:spPr>
          <a:xfrm>
            <a:off x="483198" y="6242085"/>
            <a:ext cx="671457" cy="294740"/>
          </a:xfrm>
        </p:spPr>
        <p:txBody>
          <a:bodyPr/>
          <a:lstStyle/>
          <a:p>
            <a:fld id="{540D144C-11AF-EC44-9A7A-00E7093A6A62}" type="slidenum">
              <a:rPr lang="en-US" smtClean="0"/>
              <a:pPr/>
              <a:t>19</a:t>
            </a:fld>
            <a:endParaRPr lang="en-US" dirty="0"/>
          </a:p>
        </p:txBody>
      </p:sp>
    </p:spTree>
    <p:extLst>
      <p:ext uri="{BB962C8B-B14F-4D97-AF65-F5344CB8AC3E}">
        <p14:creationId xmlns:p14="http://schemas.microsoft.com/office/powerpoint/2010/main" val="1405775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0348996" cy="5231996"/>
          </a:xfrm>
        </p:spPr>
        <p:txBody>
          <a:bodyPr>
            <a:normAutofit/>
          </a:bodyPr>
          <a:lstStyle/>
          <a:p>
            <a:r>
              <a:rPr lang="en-GB" sz="3200" dirty="0">
                <a:latin typeface="Museo Sans 900"/>
                <a:cs typeface="Arial"/>
              </a:rPr>
              <a:t>Activity – In the shoes of others</a:t>
            </a:r>
          </a:p>
        </p:txBody>
      </p:sp>
      <p:sp>
        <p:nvSpPr>
          <p:cNvPr id="3" name="Slide Number Placeholder 2"/>
          <p:cNvSpPr>
            <a:spLocks noGrp="1"/>
          </p:cNvSpPr>
          <p:nvPr>
            <p:ph type="sldNum" sz="quarter" idx="4"/>
          </p:nvPr>
        </p:nvSpPr>
        <p:spPr/>
        <p:txBody>
          <a:bodyPr/>
          <a:lstStyle/>
          <a:p>
            <a:fld id="{540D144C-11AF-EC44-9A7A-00E7093A6A62}" type="slidenum">
              <a:rPr lang="en-US" smtClean="0"/>
              <a:pPr/>
              <a:t>2</a:t>
            </a:fld>
            <a:endParaRPr lang="en-US" dirty="0"/>
          </a:p>
        </p:txBody>
      </p:sp>
    </p:spTree>
    <p:extLst>
      <p:ext uri="{BB962C8B-B14F-4D97-AF65-F5344CB8AC3E}">
        <p14:creationId xmlns:p14="http://schemas.microsoft.com/office/powerpoint/2010/main" val="31801610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20</a:t>
            </a:fld>
            <a:endParaRPr lang="en-US" dirty="0"/>
          </a:p>
        </p:txBody>
      </p:sp>
      <p:sp>
        <p:nvSpPr>
          <p:cNvPr id="14" name="Title 13"/>
          <p:cNvSpPr>
            <a:spLocks noGrp="1"/>
          </p:cNvSpPr>
          <p:nvPr>
            <p:ph type="title" idx="4294967295"/>
          </p:nvPr>
        </p:nvSpPr>
        <p:spPr>
          <a:xfrm>
            <a:off x="2093496" y="321130"/>
            <a:ext cx="8181472"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400" b="1" i="0" u="none" strike="noStrike" kern="1200" cap="none" spc="0" normalizeH="0" baseline="0" noProof="0" dirty="0">
                <a:ln>
                  <a:noFill/>
                </a:ln>
                <a:solidFill>
                  <a:schemeClr val="bg1"/>
                </a:solidFill>
                <a:effectLst/>
                <a:uLnTx/>
                <a:uFillTx/>
                <a:latin typeface="Museo Sans 900"/>
                <a:ea typeface="+mn-ea"/>
                <a:cs typeface="+mn-cs"/>
              </a:rPr>
              <a:t>They might have to:</a:t>
            </a:r>
          </a:p>
        </p:txBody>
      </p:sp>
      <p:pic>
        <p:nvPicPr>
          <p:cNvPr id="4" name="Picture 3" descr="An orange bubble with white text:&#10;&#10;get used to a new culture and community">
            <a:extLst>
              <a:ext uri="{FF2B5EF4-FFF2-40B4-BE49-F238E27FC236}">
                <a16:creationId xmlns:a16="http://schemas.microsoft.com/office/drawing/2014/main" id="{F78BC270-D0BE-3A14-5DF1-3548503C47EF}"/>
              </a:ext>
            </a:extLst>
          </p:cNvPr>
          <p:cNvPicPr>
            <a:picLocks noChangeAspect="1"/>
          </p:cNvPicPr>
          <p:nvPr/>
        </p:nvPicPr>
        <p:blipFill>
          <a:blip r:embed="rId3"/>
          <a:stretch>
            <a:fillRect/>
          </a:stretch>
        </p:blipFill>
        <p:spPr>
          <a:xfrm>
            <a:off x="221444" y="1090571"/>
            <a:ext cx="5471037" cy="1910723"/>
          </a:xfrm>
          <a:prstGeom prst="ellipse">
            <a:avLst/>
          </a:prstGeom>
        </p:spPr>
      </p:pic>
      <p:pic>
        <p:nvPicPr>
          <p:cNvPr id="12" name="Picture 11" descr="An orange bubble with white text:&#10;&#10;find their way around a new and unfamiliar place">
            <a:extLst>
              <a:ext uri="{FF2B5EF4-FFF2-40B4-BE49-F238E27FC236}">
                <a16:creationId xmlns:a16="http://schemas.microsoft.com/office/drawing/2014/main" id="{9829E2EF-77DE-B238-026E-8AA272894DC2}"/>
              </a:ext>
            </a:extLst>
          </p:cNvPr>
          <p:cNvPicPr>
            <a:picLocks noChangeAspect="1"/>
          </p:cNvPicPr>
          <p:nvPr/>
        </p:nvPicPr>
        <p:blipFill>
          <a:blip r:embed="rId4"/>
          <a:stretch>
            <a:fillRect/>
          </a:stretch>
        </p:blipFill>
        <p:spPr>
          <a:xfrm>
            <a:off x="7233165" y="1245877"/>
            <a:ext cx="4836686" cy="2325903"/>
          </a:xfrm>
          <a:prstGeom prst="ellipse">
            <a:avLst/>
          </a:prstGeom>
        </p:spPr>
      </p:pic>
      <p:pic>
        <p:nvPicPr>
          <p:cNvPr id="15" name="Picture 14" descr="An orange bubble with white text:&#10;&#10;learn different subjects and topics">
            <a:extLst>
              <a:ext uri="{FF2B5EF4-FFF2-40B4-BE49-F238E27FC236}">
                <a16:creationId xmlns:a16="http://schemas.microsoft.com/office/drawing/2014/main" id="{FBAC1B03-2290-4C81-841A-E546DAD47008}"/>
              </a:ext>
            </a:extLst>
          </p:cNvPr>
          <p:cNvPicPr>
            <a:picLocks noChangeAspect="1"/>
          </p:cNvPicPr>
          <p:nvPr/>
        </p:nvPicPr>
        <p:blipFill>
          <a:blip r:embed="rId5"/>
          <a:stretch>
            <a:fillRect/>
          </a:stretch>
        </p:blipFill>
        <p:spPr>
          <a:xfrm>
            <a:off x="3685676" y="2934748"/>
            <a:ext cx="4298048" cy="1864878"/>
          </a:xfrm>
          <a:prstGeom prst="ellipse">
            <a:avLst/>
          </a:prstGeom>
        </p:spPr>
      </p:pic>
      <p:pic>
        <p:nvPicPr>
          <p:cNvPr id="17" name="Picture 16" descr="An orange bubble with white text:&#10;&#10;catch up on learning">
            <a:extLst>
              <a:ext uri="{FF2B5EF4-FFF2-40B4-BE49-F238E27FC236}">
                <a16:creationId xmlns:a16="http://schemas.microsoft.com/office/drawing/2014/main" id="{B05CF7CF-DE73-FB54-CC76-AD7069A88BDC}"/>
              </a:ext>
            </a:extLst>
          </p:cNvPr>
          <p:cNvPicPr>
            <a:picLocks noChangeAspect="1"/>
          </p:cNvPicPr>
          <p:nvPr/>
        </p:nvPicPr>
        <p:blipFill>
          <a:blip r:embed="rId6"/>
          <a:stretch>
            <a:fillRect/>
          </a:stretch>
        </p:blipFill>
        <p:spPr>
          <a:xfrm>
            <a:off x="338990" y="4163398"/>
            <a:ext cx="4491664" cy="2517474"/>
          </a:xfrm>
          <a:prstGeom prst="ellipse">
            <a:avLst/>
          </a:prstGeom>
        </p:spPr>
      </p:pic>
      <p:pic>
        <p:nvPicPr>
          <p:cNvPr id="19" name="Picture 18" descr="An orange bubble with white text:&#10;&#10;learn a new language">
            <a:extLst>
              <a:ext uri="{FF2B5EF4-FFF2-40B4-BE49-F238E27FC236}">
                <a16:creationId xmlns:a16="http://schemas.microsoft.com/office/drawing/2014/main" id="{D814BC21-ECE2-BCCF-27D6-06E2AD93C159}"/>
              </a:ext>
            </a:extLst>
          </p:cNvPr>
          <p:cNvPicPr>
            <a:picLocks noChangeAspect="1"/>
          </p:cNvPicPr>
          <p:nvPr/>
        </p:nvPicPr>
        <p:blipFill>
          <a:blip r:embed="rId7"/>
          <a:stretch>
            <a:fillRect/>
          </a:stretch>
        </p:blipFill>
        <p:spPr>
          <a:xfrm>
            <a:off x="4974862" y="4874339"/>
            <a:ext cx="3276137" cy="1864878"/>
          </a:xfrm>
          <a:prstGeom prst="ellipse">
            <a:avLst/>
          </a:prstGeom>
        </p:spPr>
      </p:pic>
      <p:pic>
        <p:nvPicPr>
          <p:cNvPr id="21" name="Picture 20" descr="An orange bubble with white text:&#10;&#10;make new friends">
            <a:extLst>
              <a:ext uri="{FF2B5EF4-FFF2-40B4-BE49-F238E27FC236}">
                <a16:creationId xmlns:a16="http://schemas.microsoft.com/office/drawing/2014/main" id="{09BAED86-3550-ADC1-75A1-9F069A68ABCB}"/>
              </a:ext>
            </a:extLst>
          </p:cNvPr>
          <p:cNvPicPr>
            <a:picLocks noChangeAspect="1"/>
          </p:cNvPicPr>
          <p:nvPr/>
        </p:nvPicPr>
        <p:blipFill>
          <a:blip r:embed="rId8"/>
          <a:stretch>
            <a:fillRect/>
          </a:stretch>
        </p:blipFill>
        <p:spPr>
          <a:xfrm>
            <a:off x="8215345" y="3878613"/>
            <a:ext cx="3976655" cy="2189548"/>
          </a:xfrm>
          <a:prstGeom prst="ellipse">
            <a:avLst/>
          </a:prstGeom>
        </p:spPr>
      </p:pic>
    </p:spTree>
    <p:extLst>
      <p:ext uri="{BB962C8B-B14F-4D97-AF65-F5344CB8AC3E}">
        <p14:creationId xmlns:p14="http://schemas.microsoft.com/office/powerpoint/2010/main" val="858673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speech bubble with the following text:&#10;&#10;What action could we take to make our school more welcoming for newcomers?">
            <a:extLst>
              <a:ext uri="{FF2B5EF4-FFF2-40B4-BE49-F238E27FC236}">
                <a16:creationId xmlns:a16="http://schemas.microsoft.com/office/drawing/2014/main" id="{DC9DA6A7-0659-0645-C879-365E798949C7}"/>
              </a:ext>
            </a:extLst>
          </p:cNvPr>
          <p:cNvPicPr>
            <a:picLocks noChangeAspect="1"/>
          </p:cNvPicPr>
          <p:nvPr/>
        </p:nvPicPr>
        <p:blipFill>
          <a:blip r:embed="rId3"/>
          <a:stretch>
            <a:fillRect/>
          </a:stretch>
        </p:blipFill>
        <p:spPr>
          <a:xfrm>
            <a:off x="1745351" y="920115"/>
            <a:ext cx="8701298" cy="5017770"/>
          </a:xfrm>
          <a:prstGeom prst="roundRect">
            <a:avLst/>
          </a:prstGeom>
        </p:spPr>
      </p:pic>
      <p:sp>
        <p:nvSpPr>
          <p:cNvPr id="3" name="Title 2">
            <a:extLst>
              <a:ext uri="{FF2B5EF4-FFF2-40B4-BE49-F238E27FC236}">
                <a16:creationId xmlns:a16="http://schemas.microsoft.com/office/drawing/2014/main" id="{CCA84020-97B5-27B9-11AA-4D3227ABAB60}"/>
              </a:ext>
            </a:extLst>
          </p:cNvPr>
          <p:cNvSpPr>
            <a:spLocks noGrp="1"/>
          </p:cNvSpPr>
          <p:nvPr>
            <p:ph type="title"/>
          </p:nvPr>
        </p:nvSpPr>
        <p:spPr>
          <a:xfrm>
            <a:off x="-1124" y="-1049094"/>
            <a:ext cx="10515600" cy="1048038"/>
          </a:xfrm>
        </p:spPr>
        <p:txBody>
          <a:bodyPr>
            <a:normAutofit fontScale="90000"/>
          </a:bodyPr>
          <a:lstStyle/>
          <a:p>
            <a:r>
              <a:rPr lang="en-US" dirty="0">
                <a:solidFill>
                  <a:schemeClr val="tx1"/>
                </a:solidFill>
                <a:latin typeface="Museo Sans 900"/>
                <a:cs typeface="Arial"/>
              </a:rPr>
              <a:t>What action could we take to make our school more welcoming for newcomers?</a:t>
            </a:r>
            <a:endParaRPr lang="en-US" dirty="0">
              <a:solidFill>
                <a:schemeClr val="tx1"/>
              </a:solidFill>
            </a:endParaRPr>
          </a:p>
        </p:txBody>
      </p:sp>
      <p:sp>
        <p:nvSpPr>
          <p:cNvPr id="6" name="Slide Number Placeholder 1">
            <a:extLst>
              <a:ext uri="{FF2B5EF4-FFF2-40B4-BE49-F238E27FC236}">
                <a16:creationId xmlns:a16="http://schemas.microsoft.com/office/drawing/2014/main" id="{ABC26582-94A5-9ABD-2933-EA3482086842}"/>
              </a:ext>
            </a:extLst>
          </p:cNvPr>
          <p:cNvSpPr>
            <a:spLocks noGrp="1"/>
          </p:cNvSpPr>
          <p:nvPr>
            <p:ph type="sldNum" sz="quarter" idx="4"/>
          </p:nvPr>
        </p:nvSpPr>
        <p:spPr>
          <a:xfrm>
            <a:off x="483198" y="6242085"/>
            <a:ext cx="671457" cy="294740"/>
          </a:xfrm>
        </p:spPr>
        <p:txBody>
          <a:bodyPr/>
          <a:lstStyle/>
          <a:p>
            <a:fld id="{540D144C-11AF-EC44-9A7A-00E7093A6A62}" type="slidenum">
              <a:rPr lang="en-US" smtClean="0"/>
              <a:pPr/>
              <a:t>21</a:t>
            </a:fld>
            <a:endParaRPr lang="en-US" dirty="0"/>
          </a:p>
        </p:txBody>
      </p:sp>
    </p:spTree>
    <p:extLst>
      <p:ext uri="{BB962C8B-B14F-4D97-AF65-F5344CB8AC3E}">
        <p14:creationId xmlns:p14="http://schemas.microsoft.com/office/powerpoint/2010/main" val="22712581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A70DEA-E0C5-4B7C-9E4B-A08F188C95EA}"/>
              </a:ext>
            </a:extLst>
          </p:cNvPr>
          <p:cNvSpPr>
            <a:spLocks noGrp="1"/>
          </p:cNvSpPr>
          <p:nvPr>
            <p:ph type="title" idx="4294967295"/>
          </p:nvPr>
        </p:nvSpPr>
        <p:spPr>
          <a:xfrm>
            <a:off x="479425" y="5656263"/>
            <a:ext cx="5154613" cy="86836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chemeClr val="tx1"/>
                </a:solidFill>
                <a:effectLst/>
                <a:uLnTx/>
                <a:uFillTx/>
                <a:latin typeface="Museo Sans 900"/>
                <a:ea typeface="+mn-ea"/>
                <a:cs typeface="Arial"/>
              </a:rPr>
              <a:t>© </a:t>
            </a:r>
            <a:r>
              <a:rPr kumimoji="0" lang="en-US" sz="1400" b="1" i="0" u="none" strike="noStrike" kern="1200" cap="none" spc="0" normalizeH="0" baseline="0" noProof="0" dirty="0" err="1">
                <a:ln>
                  <a:noFill/>
                </a:ln>
                <a:solidFill>
                  <a:schemeClr val="tx1"/>
                </a:solidFill>
                <a:effectLst/>
                <a:uLnTx/>
                <a:uFillTx/>
                <a:latin typeface="Museo Sans 900"/>
                <a:ea typeface="+mn-ea"/>
                <a:cs typeface="Arial"/>
              </a:rPr>
              <a:t>Theirworld</a:t>
            </a:r>
            <a:r>
              <a:rPr kumimoji="0" lang="en-US" sz="1400" b="1" i="0" u="none" strike="noStrike" kern="1200" cap="none" spc="0" normalizeH="0" baseline="0" noProof="0" dirty="0">
                <a:ln>
                  <a:noFill/>
                </a:ln>
                <a:solidFill>
                  <a:schemeClr val="tx1"/>
                </a:solidFill>
                <a:effectLst/>
                <a:uLnTx/>
                <a:uFillTx/>
                <a:latin typeface="Museo Sans 900"/>
                <a:ea typeface="+mn-ea"/>
                <a:cs typeface="Arial"/>
              </a:rPr>
              <a:t> 2021. All rights reserved.</a:t>
            </a:r>
          </a:p>
        </p:txBody>
      </p:sp>
    </p:spTree>
    <p:extLst>
      <p:ext uri="{BB962C8B-B14F-4D97-AF65-F5344CB8AC3E}">
        <p14:creationId xmlns:p14="http://schemas.microsoft.com/office/powerpoint/2010/main" val="2044155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3</a:t>
            </a:fld>
            <a:endParaRPr lang="en-US" dirty="0"/>
          </a:p>
        </p:txBody>
      </p:sp>
      <p:sp>
        <p:nvSpPr>
          <p:cNvPr id="19" name="Title 18" descr="Why might people move home?"/>
          <p:cNvSpPr>
            <a:spLocks noGrp="1"/>
          </p:cNvSpPr>
          <p:nvPr>
            <p:ph type="title" idx="4294967295"/>
          </p:nvPr>
        </p:nvSpPr>
        <p:spPr>
          <a:xfrm>
            <a:off x="3069566" y="2111135"/>
            <a:ext cx="6041675" cy="2650107"/>
          </a:xfrm>
          <a:prstGeom prst="ellipse">
            <a:avLst/>
          </a:prstGeom>
          <a:solidFill>
            <a:schemeClr val="accent1"/>
          </a:solidFill>
          <a:ln w="12700" cap="flat" cmpd="sng" algn="ctr">
            <a:noFill/>
            <a:prstDash val="solid"/>
            <a:miter lim="800000"/>
          </a:ln>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chemeClr val="lt1"/>
                </a:solidFill>
                <a:effectLst/>
                <a:uLnTx/>
                <a:uFillTx/>
                <a:latin typeface="Museo Sans 900"/>
                <a:ea typeface="+mn-ea"/>
                <a:cs typeface="+mn-cs"/>
              </a:rPr>
              <a:t>Why might people move home?</a:t>
            </a:r>
          </a:p>
        </p:txBody>
      </p:sp>
      <p:cxnSp>
        <p:nvCxnSpPr>
          <p:cNvPr id="27" name="Straight Arrow Connector 26" descr="white arrow"/>
          <p:cNvCxnSpPr/>
          <p:nvPr/>
        </p:nvCxnSpPr>
        <p:spPr>
          <a:xfrm>
            <a:off x="3897118" y="1300617"/>
            <a:ext cx="534068"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descr="white arrow"/>
          <p:cNvCxnSpPr/>
          <p:nvPr/>
        </p:nvCxnSpPr>
        <p:spPr>
          <a:xfrm flipV="1">
            <a:off x="1633435" y="3328249"/>
            <a:ext cx="1180019" cy="8648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descr="white arrow"/>
          <p:cNvCxnSpPr/>
          <p:nvPr/>
        </p:nvCxnSpPr>
        <p:spPr>
          <a:xfrm>
            <a:off x="6096000" y="1038054"/>
            <a:ext cx="0"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descr="white arrow"/>
          <p:cNvCxnSpPr/>
          <p:nvPr/>
        </p:nvCxnSpPr>
        <p:spPr>
          <a:xfrm flipV="1">
            <a:off x="2748812" y="4469672"/>
            <a:ext cx="771802" cy="583140"/>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descr="white arrow"/>
          <p:cNvCxnSpPr/>
          <p:nvPr/>
        </p:nvCxnSpPr>
        <p:spPr>
          <a:xfrm flipV="1">
            <a:off x="4687369" y="5002425"/>
            <a:ext cx="267034" cy="64412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descr="white arrow"/>
          <p:cNvCxnSpPr/>
          <p:nvPr/>
        </p:nvCxnSpPr>
        <p:spPr>
          <a:xfrm flipH="1">
            <a:off x="8608557" y="1907069"/>
            <a:ext cx="1012657" cy="401573"/>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descr="white arrow"/>
          <p:cNvCxnSpPr/>
          <p:nvPr/>
        </p:nvCxnSpPr>
        <p:spPr>
          <a:xfrm>
            <a:off x="2366610" y="1908301"/>
            <a:ext cx="911877" cy="53795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descr="white arrow"/>
          <p:cNvCxnSpPr/>
          <p:nvPr/>
        </p:nvCxnSpPr>
        <p:spPr>
          <a:xfrm flipH="1" flipV="1">
            <a:off x="6998612" y="5011072"/>
            <a:ext cx="289938" cy="563588"/>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descr="white arrow"/>
          <p:cNvCxnSpPr/>
          <p:nvPr/>
        </p:nvCxnSpPr>
        <p:spPr>
          <a:xfrm flipH="1" flipV="1">
            <a:off x="8368974" y="4613364"/>
            <a:ext cx="909265" cy="47654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descr="white arrow"/>
          <p:cNvCxnSpPr/>
          <p:nvPr/>
        </p:nvCxnSpPr>
        <p:spPr>
          <a:xfrm flipH="1" flipV="1">
            <a:off x="9375760" y="3419722"/>
            <a:ext cx="1245456" cy="18557"/>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descr="white arrow"/>
          <p:cNvCxnSpPr/>
          <p:nvPr/>
        </p:nvCxnSpPr>
        <p:spPr>
          <a:xfrm flipH="1">
            <a:off x="7650642" y="1248338"/>
            <a:ext cx="508108" cy="71213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0065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8" name="Picture 7" descr="A blue oval with white text that reads:&#10;&#10;Nearer family and friends">
            <a:extLst>
              <a:ext uri="{FF2B5EF4-FFF2-40B4-BE49-F238E27FC236}">
                <a16:creationId xmlns:a16="http://schemas.microsoft.com/office/drawing/2014/main" id="{0B5E2F87-A670-D75B-6FE4-A11DAC592F02}"/>
              </a:ext>
            </a:extLst>
          </p:cNvPr>
          <p:cNvPicPr>
            <a:picLocks noChangeAspect="1"/>
          </p:cNvPicPr>
          <p:nvPr/>
        </p:nvPicPr>
        <p:blipFill>
          <a:blip r:embed="rId3"/>
          <a:stretch>
            <a:fillRect/>
          </a:stretch>
        </p:blipFill>
        <p:spPr>
          <a:xfrm>
            <a:off x="960965" y="4309678"/>
            <a:ext cx="4157903" cy="2399039"/>
          </a:xfrm>
          <a:prstGeom prst="ellipse">
            <a:avLst/>
          </a:prstGeom>
        </p:spPr>
      </p:pic>
      <p:pic>
        <p:nvPicPr>
          <p:cNvPr id="6" name="Picture 5" descr="A blue and white sign with white text that reads:&#10;&#10;Better services such as schools or health care">
            <a:extLst>
              <a:ext uri="{FF2B5EF4-FFF2-40B4-BE49-F238E27FC236}">
                <a16:creationId xmlns:a16="http://schemas.microsoft.com/office/drawing/2014/main" id="{6702B793-37A9-8FCB-B366-7D8673205107}"/>
              </a:ext>
            </a:extLst>
          </p:cNvPr>
          <p:cNvPicPr>
            <a:picLocks noChangeAspect="1"/>
          </p:cNvPicPr>
          <p:nvPr/>
        </p:nvPicPr>
        <p:blipFill>
          <a:blip r:embed="rId4"/>
          <a:stretch>
            <a:fillRect/>
          </a:stretch>
        </p:blipFill>
        <p:spPr>
          <a:xfrm>
            <a:off x="6489630" y="4354622"/>
            <a:ext cx="5507885" cy="2263433"/>
          </a:xfrm>
          <a:prstGeom prst="ellipse">
            <a:avLst/>
          </a:prstGeom>
        </p:spPr>
      </p:pic>
      <p:pic>
        <p:nvPicPr>
          <p:cNvPr id="4" name="Picture 3" descr="A blue oval with white text that reads:&#10;&#10;Better job opportunities">
            <a:extLst>
              <a:ext uri="{FF2B5EF4-FFF2-40B4-BE49-F238E27FC236}">
                <a16:creationId xmlns:a16="http://schemas.microsoft.com/office/drawing/2014/main" id="{3F22A444-4207-46C9-5D89-163595E0E384}"/>
              </a:ext>
            </a:extLst>
          </p:cNvPr>
          <p:cNvPicPr>
            <a:picLocks noChangeAspect="1"/>
          </p:cNvPicPr>
          <p:nvPr/>
        </p:nvPicPr>
        <p:blipFill>
          <a:blip r:embed="rId5"/>
          <a:stretch>
            <a:fillRect/>
          </a:stretch>
        </p:blipFill>
        <p:spPr>
          <a:xfrm>
            <a:off x="304695" y="1102699"/>
            <a:ext cx="4039091" cy="2201459"/>
          </a:xfrm>
          <a:prstGeom prst="ellipse">
            <a:avLst/>
          </a:prstGeom>
        </p:spPr>
      </p:pic>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4</a:t>
            </a:fld>
            <a:endParaRPr lang="en-US" dirty="0"/>
          </a:p>
        </p:txBody>
      </p:sp>
      <p:sp>
        <p:nvSpPr>
          <p:cNvPr id="9" name="Title 8"/>
          <p:cNvSpPr>
            <a:spLocks noGrp="1"/>
          </p:cNvSpPr>
          <p:nvPr>
            <p:ph type="title" idx="4294967295"/>
          </p:nvPr>
        </p:nvSpPr>
        <p:spPr>
          <a:xfrm>
            <a:off x="3258554" y="280881"/>
            <a:ext cx="5674893"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dirty="0">
                <a:ln>
                  <a:noFill/>
                </a:ln>
                <a:solidFill>
                  <a:schemeClr val="bg1"/>
                </a:solidFill>
                <a:effectLst/>
                <a:uLnTx/>
                <a:uFillTx/>
                <a:latin typeface="Museo Sans 900"/>
                <a:ea typeface="+mn-ea"/>
                <a:cs typeface="+mn-cs"/>
              </a:rPr>
              <a:t>Pull factors</a:t>
            </a:r>
          </a:p>
        </p:txBody>
      </p:sp>
      <p:pic>
        <p:nvPicPr>
          <p:cNvPr id="16" name="Picture 15" descr="A blue oval with white text that reads::&#10;&#10;Safer area with less crime">
            <a:extLst>
              <a:ext uri="{FF2B5EF4-FFF2-40B4-BE49-F238E27FC236}">
                <a16:creationId xmlns:a16="http://schemas.microsoft.com/office/drawing/2014/main" id="{07AF3D83-7758-EEA7-919C-90D922F30A84}"/>
              </a:ext>
            </a:extLst>
          </p:cNvPr>
          <p:cNvPicPr>
            <a:picLocks noChangeAspect="1"/>
          </p:cNvPicPr>
          <p:nvPr/>
        </p:nvPicPr>
        <p:blipFill>
          <a:blip r:embed="rId6"/>
          <a:stretch>
            <a:fillRect/>
          </a:stretch>
        </p:blipFill>
        <p:spPr>
          <a:xfrm>
            <a:off x="7790079" y="1015749"/>
            <a:ext cx="4394841" cy="2273421"/>
          </a:xfrm>
          <a:prstGeom prst="ellipse">
            <a:avLst/>
          </a:prstGeom>
        </p:spPr>
      </p:pic>
      <p:pic>
        <p:nvPicPr>
          <p:cNvPr id="18" name="Picture 17" descr="A blue oval with white text that reads:&#10;&#10;More fertile land for growing crops">
            <a:extLst>
              <a:ext uri="{FF2B5EF4-FFF2-40B4-BE49-F238E27FC236}">
                <a16:creationId xmlns:a16="http://schemas.microsoft.com/office/drawing/2014/main" id="{24429761-CF60-7F76-8DC2-78B57910ECD9}"/>
              </a:ext>
            </a:extLst>
          </p:cNvPr>
          <p:cNvPicPr>
            <a:picLocks noChangeAspect="1"/>
          </p:cNvPicPr>
          <p:nvPr/>
        </p:nvPicPr>
        <p:blipFill>
          <a:blip r:embed="rId7"/>
          <a:stretch>
            <a:fillRect/>
          </a:stretch>
        </p:blipFill>
        <p:spPr>
          <a:xfrm>
            <a:off x="3510448" y="2489411"/>
            <a:ext cx="4739405" cy="2152480"/>
          </a:xfrm>
          <a:prstGeom prst="ellipse">
            <a:avLst/>
          </a:prstGeom>
        </p:spPr>
      </p:pic>
    </p:spTree>
    <p:extLst>
      <p:ext uri="{BB962C8B-B14F-4D97-AF65-F5344CB8AC3E}">
        <p14:creationId xmlns:p14="http://schemas.microsoft.com/office/powerpoint/2010/main" val="2013881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13" name="Picture 12" descr="An orange oval with white text that reads:&#10;&#10;Disasters such as earthquakes or flooding">
            <a:extLst>
              <a:ext uri="{FF2B5EF4-FFF2-40B4-BE49-F238E27FC236}">
                <a16:creationId xmlns:a16="http://schemas.microsoft.com/office/drawing/2014/main" id="{9E9D5CAD-5B56-C691-2416-76BEBFBD0481}"/>
              </a:ext>
            </a:extLst>
          </p:cNvPr>
          <p:cNvPicPr>
            <a:picLocks noChangeAspect="1"/>
          </p:cNvPicPr>
          <p:nvPr/>
        </p:nvPicPr>
        <p:blipFill>
          <a:blip r:embed="rId3"/>
          <a:stretch>
            <a:fillRect/>
          </a:stretch>
        </p:blipFill>
        <p:spPr>
          <a:xfrm>
            <a:off x="660833" y="1128286"/>
            <a:ext cx="4364678" cy="1927823"/>
          </a:xfrm>
          <a:prstGeom prst="ellipse">
            <a:avLst/>
          </a:prstGeom>
        </p:spPr>
      </p:pic>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5</a:t>
            </a:fld>
            <a:endParaRPr lang="en-US" dirty="0"/>
          </a:p>
        </p:txBody>
      </p:sp>
      <p:sp>
        <p:nvSpPr>
          <p:cNvPr id="9" name="Title 8"/>
          <p:cNvSpPr>
            <a:spLocks noGrp="1"/>
          </p:cNvSpPr>
          <p:nvPr>
            <p:ph type="title" idx="4294967295"/>
          </p:nvPr>
        </p:nvSpPr>
        <p:spPr>
          <a:xfrm>
            <a:off x="3258554" y="165862"/>
            <a:ext cx="5674893"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dirty="0">
                <a:ln>
                  <a:noFill/>
                </a:ln>
                <a:solidFill>
                  <a:schemeClr val="bg1"/>
                </a:solidFill>
                <a:effectLst/>
                <a:uLnTx/>
                <a:uFillTx/>
                <a:latin typeface="Museo Sans 900"/>
                <a:ea typeface="+mn-ea"/>
                <a:cs typeface="+mn-cs"/>
              </a:rPr>
              <a:t>Push factors</a:t>
            </a:r>
          </a:p>
        </p:txBody>
      </p:sp>
      <p:pic>
        <p:nvPicPr>
          <p:cNvPr id="6" name="Picture 5" descr="An orange oval with white text that reads:&#10;&#10;Being unsafe">
            <a:extLst>
              <a:ext uri="{FF2B5EF4-FFF2-40B4-BE49-F238E27FC236}">
                <a16:creationId xmlns:a16="http://schemas.microsoft.com/office/drawing/2014/main" id="{4B34E032-3670-2DE0-566E-2817BCAE430D}"/>
              </a:ext>
            </a:extLst>
          </p:cNvPr>
          <p:cNvPicPr>
            <a:picLocks noChangeAspect="1"/>
          </p:cNvPicPr>
          <p:nvPr/>
        </p:nvPicPr>
        <p:blipFill>
          <a:blip r:embed="rId4"/>
          <a:stretch>
            <a:fillRect/>
          </a:stretch>
        </p:blipFill>
        <p:spPr>
          <a:xfrm>
            <a:off x="3617639" y="2471505"/>
            <a:ext cx="4956721" cy="2440491"/>
          </a:xfrm>
          <a:prstGeom prst="ellipse">
            <a:avLst/>
          </a:prstGeom>
        </p:spPr>
      </p:pic>
      <p:pic>
        <p:nvPicPr>
          <p:cNvPr id="15" name="Picture 14" descr="An orange oval with white text that reads:&#10;&#10;Lack of services such as schools and healthcare">
            <a:extLst>
              <a:ext uri="{FF2B5EF4-FFF2-40B4-BE49-F238E27FC236}">
                <a16:creationId xmlns:a16="http://schemas.microsoft.com/office/drawing/2014/main" id="{21299772-42E3-43B5-8002-2F4448885ACC}"/>
              </a:ext>
            </a:extLst>
          </p:cNvPr>
          <p:cNvPicPr>
            <a:picLocks noChangeAspect="1"/>
          </p:cNvPicPr>
          <p:nvPr/>
        </p:nvPicPr>
        <p:blipFill>
          <a:blip r:embed="rId5"/>
          <a:stretch>
            <a:fillRect/>
          </a:stretch>
        </p:blipFill>
        <p:spPr>
          <a:xfrm>
            <a:off x="7244017" y="4303209"/>
            <a:ext cx="4550261" cy="2440491"/>
          </a:xfrm>
          <a:prstGeom prst="ellipse">
            <a:avLst/>
          </a:prstGeom>
        </p:spPr>
      </p:pic>
      <p:pic>
        <p:nvPicPr>
          <p:cNvPr id="4" name="Picture 3" descr="An orange oval with white text that reads:&#10;&#10;Conflict">
            <a:extLst>
              <a:ext uri="{FF2B5EF4-FFF2-40B4-BE49-F238E27FC236}">
                <a16:creationId xmlns:a16="http://schemas.microsoft.com/office/drawing/2014/main" id="{854438BF-67C1-239E-CABF-FAC6A41E95B6}"/>
              </a:ext>
            </a:extLst>
          </p:cNvPr>
          <p:cNvPicPr>
            <a:picLocks noChangeAspect="1"/>
          </p:cNvPicPr>
          <p:nvPr/>
        </p:nvPicPr>
        <p:blipFill>
          <a:blip r:embed="rId6"/>
          <a:stretch>
            <a:fillRect/>
          </a:stretch>
        </p:blipFill>
        <p:spPr>
          <a:xfrm>
            <a:off x="8260226" y="975755"/>
            <a:ext cx="3713012" cy="2179065"/>
          </a:xfrm>
          <a:prstGeom prst="ellipse">
            <a:avLst/>
          </a:prstGeom>
        </p:spPr>
      </p:pic>
      <p:pic>
        <p:nvPicPr>
          <p:cNvPr id="8" name="Picture 7" descr="An orange oval with white text that reads:&#10;&#10;Poverty">
            <a:extLst>
              <a:ext uri="{FF2B5EF4-FFF2-40B4-BE49-F238E27FC236}">
                <a16:creationId xmlns:a16="http://schemas.microsoft.com/office/drawing/2014/main" id="{1F6596EF-AE7B-7AB9-4EFE-067A29AF4508}"/>
              </a:ext>
            </a:extLst>
          </p:cNvPr>
          <p:cNvPicPr>
            <a:picLocks noChangeAspect="1"/>
          </p:cNvPicPr>
          <p:nvPr/>
        </p:nvPicPr>
        <p:blipFill>
          <a:blip r:embed="rId7"/>
          <a:stretch>
            <a:fillRect/>
          </a:stretch>
        </p:blipFill>
        <p:spPr>
          <a:xfrm>
            <a:off x="483198" y="4640580"/>
            <a:ext cx="4229559" cy="2238003"/>
          </a:xfrm>
          <a:prstGeom prst="ellipse">
            <a:avLst/>
          </a:prstGeom>
        </p:spPr>
      </p:pic>
    </p:spTree>
    <p:extLst>
      <p:ext uri="{BB962C8B-B14F-4D97-AF65-F5344CB8AC3E}">
        <p14:creationId xmlns:p14="http://schemas.microsoft.com/office/powerpoint/2010/main" val="2290558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6191250" y="1470140"/>
            <a:ext cx="5429250" cy="440120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chemeClr val="tx1"/>
                </a:solidFill>
                <a:effectLst/>
                <a:uLnTx/>
                <a:uFillTx/>
                <a:latin typeface="Museo Sans 900"/>
                <a:ea typeface="+mn-ea"/>
                <a:cs typeface="+mn-cs"/>
              </a:rPr>
              <a:t>About 72 million children have their education interrupted each year because of conflict, emergency and disaster. </a:t>
            </a:r>
            <a:endParaRPr kumimoji="0" lang="en-GB" sz="4000" b="1" i="0" u="none" strike="noStrike" kern="1200" cap="none" spc="0" normalizeH="0" baseline="0" noProof="0" dirty="0">
              <a:ln>
                <a:noFill/>
              </a:ln>
              <a:solidFill>
                <a:schemeClr val="tx1"/>
              </a:solidFill>
              <a:effectLst/>
              <a:uLnTx/>
              <a:uFillTx/>
              <a:latin typeface="Museo Sans 900"/>
              <a:ea typeface="+mn-ea"/>
              <a:cs typeface="+mn-cs"/>
            </a:endParaRPr>
          </a:p>
        </p:txBody>
      </p:sp>
    </p:spTree>
    <p:extLst>
      <p:ext uri="{BB962C8B-B14F-4D97-AF65-F5344CB8AC3E}">
        <p14:creationId xmlns:p14="http://schemas.microsoft.com/office/powerpoint/2010/main" val="3390913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7</a:t>
            </a:fld>
            <a:endParaRPr lang="en-US" dirty="0"/>
          </a:p>
        </p:txBody>
      </p:sp>
      <p:sp>
        <p:nvSpPr>
          <p:cNvPr id="12" name="Title 11"/>
          <p:cNvSpPr>
            <a:spLocks noGrp="1"/>
          </p:cNvSpPr>
          <p:nvPr>
            <p:ph type="title" idx="4294967295"/>
          </p:nvPr>
        </p:nvSpPr>
        <p:spPr>
          <a:xfrm>
            <a:off x="798095" y="280881"/>
            <a:ext cx="10595811"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dirty="0">
                <a:ln>
                  <a:noFill/>
                </a:ln>
                <a:solidFill>
                  <a:schemeClr val="bg1"/>
                </a:solidFill>
                <a:effectLst/>
                <a:uLnTx/>
                <a:uFillTx/>
                <a:latin typeface="Museo Sans 900"/>
                <a:ea typeface="+mn-ea"/>
                <a:cs typeface="+mn-cs"/>
              </a:rPr>
              <a:t>What is a refugee?</a:t>
            </a:r>
          </a:p>
        </p:txBody>
      </p:sp>
      <p:sp>
        <p:nvSpPr>
          <p:cNvPr id="9" name="Rectangle 8"/>
          <p:cNvSpPr/>
          <p:nvPr/>
        </p:nvSpPr>
        <p:spPr>
          <a:xfrm>
            <a:off x="798094" y="1445954"/>
            <a:ext cx="10789695" cy="4001095"/>
          </a:xfrm>
          <a:prstGeom prst="rect">
            <a:avLst/>
          </a:prstGeom>
        </p:spPr>
        <p:txBody>
          <a:bodyPr wrap="square">
            <a:spAutoFit/>
          </a:bodyPr>
          <a:lstStyle/>
          <a:p>
            <a:pPr marL="571500" lvl="0" indent="-571500">
              <a:spcAft>
                <a:spcPts val="1800"/>
              </a:spcAft>
              <a:buFont typeface="Arial" panose="020B0604020202020204" pitchFamily="34" charset="0"/>
              <a:buChar char="•"/>
            </a:pPr>
            <a:r>
              <a:rPr lang="en-US" sz="3200" dirty="0">
                <a:solidFill>
                  <a:schemeClr val="bg1"/>
                </a:solidFill>
                <a:latin typeface="Museo Sans 900"/>
              </a:rPr>
              <a:t>A refugee is a person who has been forced to leave their home country because of conflict or persecution.</a:t>
            </a:r>
          </a:p>
          <a:p>
            <a:pPr marL="571500" lvl="0" indent="-571500">
              <a:spcAft>
                <a:spcPts val="1800"/>
              </a:spcAft>
              <a:buFont typeface="Arial" panose="020B0604020202020204" pitchFamily="34" charset="0"/>
              <a:buChar char="•"/>
            </a:pPr>
            <a:r>
              <a:rPr lang="en-US" sz="3200" dirty="0">
                <a:solidFill>
                  <a:schemeClr val="bg1"/>
                </a:solidFill>
                <a:latin typeface="Museo Sans 900"/>
              </a:rPr>
              <a:t>Persecution is when someone is mistreated because of who they are. This might be because of their race, religion, nationality, beliefs or for being a member of a particular group. </a:t>
            </a:r>
          </a:p>
          <a:p>
            <a:pPr marL="571500" lvl="0" indent="-571500">
              <a:spcAft>
                <a:spcPts val="1800"/>
              </a:spcAft>
              <a:buFont typeface="Arial" panose="020B0604020202020204" pitchFamily="34" charset="0"/>
              <a:buChar char="•"/>
            </a:pPr>
            <a:r>
              <a:rPr lang="en-US" sz="3200" dirty="0">
                <a:solidFill>
                  <a:schemeClr val="bg1"/>
                </a:solidFill>
                <a:latin typeface="Museo Sans 900"/>
              </a:rPr>
              <a:t>The government of the new country where this person lives has agreed to let them stay. </a:t>
            </a:r>
          </a:p>
        </p:txBody>
      </p:sp>
    </p:spTree>
    <p:extLst>
      <p:ext uri="{BB962C8B-B14F-4D97-AF65-F5344CB8AC3E}">
        <p14:creationId xmlns:p14="http://schemas.microsoft.com/office/powerpoint/2010/main" val="2990116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543081" y="644510"/>
            <a:ext cx="4004856" cy="947808"/>
          </a:xfrm>
        </p:spPr>
        <p:txBody>
          <a:bodyPr anchor="ctr">
            <a:noAutofit/>
          </a:bodyPr>
          <a:lstStyle/>
          <a:p>
            <a:pPr algn="ctr"/>
            <a:r>
              <a:rPr lang="en-US" sz="5400" spc="-200" dirty="0">
                <a:solidFill>
                  <a:schemeClr val="accent3"/>
                </a:solidFill>
              </a:rPr>
              <a:t>Feelings</a:t>
            </a:r>
          </a:p>
        </p:txBody>
      </p:sp>
      <p:sp>
        <p:nvSpPr>
          <p:cNvPr id="4" name="Title 1">
            <a:extLst>
              <a:ext uri="{FF2B5EF4-FFF2-40B4-BE49-F238E27FC236}">
                <a16:creationId xmlns:a16="http://schemas.microsoft.com/office/drawing/2014/main" id="{DC460FEA-0B5B-7544-B1CB-987692CF9431}"/>
              </a:ext>
            </a:extLst>
          </p:cNvPr>
          <p:cNvSpPr txBox="1">
            <a:spLocks/>
          </p:cNvSpPr>
          <p:nvPr/>
        </p:nvSpPr>
        <p:spPr>
          <a:xfrm>
            <a:off x="7072218" y="644510"/>
            <a:ext cx="4004856" cy="9478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6000" b="1" i="0" kern="1200">
                <a:solidFill>
                  <a:schemeClr val="tx2"/>
                </a:solidFill>
                <a:latin typeface="Museo Sans 900" panose="02000000000000000000" pitchFamily="2" charset="77"/>
                <a:ea typeface="+mj-ea"/>
                <a:cs typeface="Arial" panose="020B0604020202020204" pitchFamily="34" charset="0"/>
              </a:defRPr>
            </a:lvl1pPr>
          </a:lstStyle>
          <a:p>
            <a:pPr algn="ctr"/>
            <a:r>
              <a:rPr lang="en-US" sz="5400" spc="-200" dirty="0">
                <a:solidFill>
                  <a:schemeClr val="accent3"/>
                </a:solidFill>
              </a:rPr>
              <a:t>Challenges</a:t>
            </a:r>
          </a:p>
        </p:txBody>
      </p:sp>
      <p:cxnSp>
        <p:nvCxnSpPr>
          <p:cNvPr id="6" name="Straight Connector 5">
            <a:extLst>
              <a:ext uri="{C183D7F6-B498-43B3-948B-1728B52AA6E4}">
                <adec:decorative xmlns:adec="http://schemas.microsoft.com/office/drawing/2017/decorative" val="1"/>
              </a:ext>
            </a:extLst>
          </p:cNvPr>
          <p:cNvCxnSpPr/>
          <p:nvPr/>
        </p:nvCxnSpPr>
        <p:spPr>
          <a:xfrm>
            <a:off x="6096000" y="300790"/>
            <a:ext cx="0" cy="625642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225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9</a:t>
            </a:fld>
            <a:endParaRPr lang="en-US" dirty="0"/>
          </a:p>
        </p:txBody>
      </p:sp>
      <p:sp>
        <p:nvSpPr>
          <p:cNvPr id="5" name="Title 4"/>
          <p:cNvSpPr txBox="1">
            <a:spLocks noGrp="1"/>
          </p:cNvSpPr>
          <p:nvPr>
            <p:ph type="title" idx="4294967295"/>
          </p:nvPr>
        </p:nvSpPr>
        <p:spPr>
          <a:xfrm>
            <a:off x="7429004" y="213391"/>
            <a:ext cx="4367256" cy="6801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chemeClr val="accent3"/>
                </a:solidFill>
                <a:effectLst/>
                <a:uLnTx/>
                <a:uFillTx/>
                <a:latin typeface="Museo Sans 900"/>
                <a:ea typeface="+mn-ea"/>
                <a:cs typeface="+mn-cs"/>
              </a:rPr>
              <a:t>Additional slide for ages 11-16</a:t>
            </a:r>
          </a:p>
        </p:txBody>
      </p:sp>
      <p:pic>
        <p:nvPicPr>
          <p:cNvPr id="10" name="Picture 9" descr="An orange rectangle with text:&#10;&#10;What questions would you like to ask Bassam and Rojin?">
            <a:extLst>
              <a:ext uri="{FF2B5EF4-FFF2-40B4-BE49-F238E27FC236}">
                <a16:creationId xmlns:a16="http://schemas.microsoft.com/office/drawing/2014/main" id="{7D579F61-7ADE-EE14-EA00-9A746E80A50E}"/>
              </a:ext>
            </a:extLst>
          </p:cNvPr>
          <p:cNvPicPr>
            <a:picLocks noChangeAspect="1"/>
          </p:cNvPicPr>
          <p:nvPr/>
        </p:nvPicPr>
        <p:blipFill>
          <a:blip r:embed="rId3"/>
          <a:stretch>
            <a:fillRect/>
          </a:stretch>
        </p:blipFill>
        <p:spPr>
          <a:xfrm>
            <a:off x="994409" y="893510"/>
            <a:ext cx="5393301" cy="3020248"/>
          </a:xfrm>
          <a:prstGeom prst="roundRect">
            <a:avLst/>
          </a:prstGeom>
        </p:spPr>
      </p:pic>
      <p:pic>
        <p:nvPicPr>
          <p:cNvPr id="14" name="Picture 13" descr="An orange rectangle with white text:&#10;&#10;What hopes and aspiration do they have for the future?">
            <a:extLst>
              <a:ext uri="{FF2B5EF4-FFF2-40B4-BE49-F238E27FC236}">
                <a16:creationId xmlns:a16="http://schemas.microsoft.com/office/drawing/2014/main" id="{BA3486CB-53BF-0913-838E-5FE02C9AFCA4}"/>
              </a:ext>
            </a:extLst>
          </p:cNvPr>
          <p:cNvPicPr>
            <a:picLocks noChangeAspect="1"/>
          </p:cNvPicPr>
          <p:nvPr/>
        </p:nvPicPr>
        <p:blipFill>
          <a:blip r:embed="rId4"/>
          <a:stretch>
            <a:fillRect/>
          </a:stretch>
        </p:blipFill>
        <p:spPr>
          <a:xfrm>
            <a:off x="6798699" y="1945675"/>
            <a:ext cx="5393301" cy="2966649"/>
          </a:xfrm>
          <a:prstGeom prst="roundRect">
            <a:avLst/>
          </a:prstGeom>
        </p:spPr>
      </p:pic>
      <p:pic>
        <p:nvPicPr>
          <p:cNvPr id="16" name="Picture 15" descr="An orange rectangle with text:&#10;&#10;How did you feel watching the films?">
            <a:extLst>
              <a:ext uri="{FF2B5EF4-FFF2-40B4-BE49-F238E27FC236}">
                <a16:creationId xmlns:a16="http://schemas.microsoft.com/office/drawing/2014/main" id="{0A62CD0C-0C3E-B678-DA2E-E87E3C8FA1AA}"/>
              </a:ext>
            </a:extLst>
          </p:cNvPr>
          <p:cNvPicPr>
            <a:picLocks noChangeAspect="1"/>
          </p:cNvPicPr>
          <p:nvPr/>
        </p:nvPicPr>
        <p:blipFill>
          <a:blip r:embed="rId5"/>
          <a:stretch>
            <a:fillRect/>
          </a:stretch>
        </p:blipFill>
        <p:spPr>
          <a:xfrm>
            <a:off x="818926" y="3742760"/>
            <a:ext cx="5998419" cy="2966649"/>
          </a:xfrm>
          <a:prstGeom prst="roundRect">
            <a:avLst/>
          </a:prstGeom>
        </p:spPr>
      </p:pic>
    </p:spTree>
    <p:extLst>
      <p:ext uri="{BB962C8B-B14F-4D97-AF65-F5344CB8AC3E}">
        <p14:creationId xmlns:p14="http://schemas.microsoft.com/office/powerpoint/2010/main" val="3152568442"/>
      </p:ext>
    </p:extLst>
  </p:cSld>
  <p:clrMapOvr>
    <a:masterClrMapping/>
  </p:clrMapOvr>
</p:sld>
</file>

<file path=ppt/theme/theme1.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78c6f89-7204-4a13-b146-5119ac872cc6" xsi:nil="true"/>
    <lcf76f155ced4ddcb4097134ff3c332f xmlns="2ea0d13e-6662-48b9-9f16-362ada5ac05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344A65374374646AD957C56C8E6910A" ma:contentTypeVersion="16" ma:contentTypeDescription="Create a new document." ma:contentTypeScope="" ma:versionID="a0e59a263e35a9f39e4c0fbc11097aa8">
  <xsd:schema xmlns:xsd="http://www.w3.org/2001/XMLSchema" xmlns:xs="http://www.w3.org/2001/XMLSchema" xmlns:p="http://schemas.microsoft.com/office/2006/metadata/properties" xmlns:ns2="2ea0d13e-6662-48b9-9f16-362ada5ac052" xmlns:ns3="a78c6f89-7204-4a13-b146-5119ac872cc6" targetNamespace="http://schemas.microsoft.com/office/2006/metadata/properties" ma:root="true" ma:fieldsID="c8a924fadd8bc2c46aac68f84d54ebbc" ns2:_="" ns3:_="">
    <xsd:import namespace="2ea0d13e-6662-48b9-9f16-362ada5ac052"/>
    <xsd:import namespace="a78c6f89-7204-4a13-b146-5119ac872cc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a0d13e-6662-48b9-9f16-362ada5ac0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d16e63b-c26a-410b-bdb1-f6730d3fbc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78c6f89-7204-4a13-b146-5119ac872cc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a3f35-dee1-4f77-87a5-c9318aeb907a}" ma:internalName="TaxCatchAll" ma:showField="CatchAllData" ma:web="a78c6f89-7204-4a13-b146-5119ac872c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03513C6-CD92-43E6-B34E-9C87C0E01284}">
  <ds:schemaRefs>
    <ds:schemaRef ds:uri="http://schemas.microsoft.com/office/2006/documentManagement/types"/>
    <ds:schemaRef ds:uri="http://purl.org/dc/dcmitype/"/>
    <ds:schemaRef ds:uri="http://schemas.microsoft.com/office/2006/metadata/properties"/>
    <ds:schemaRef ds:uri="http://purl.org/dc/elements/1.1/"/>
    <ds:schemaRef ds:uri="2ea0d13e-6662-48b9-9f16-362ada5ac052"/>
    <ds:schemaRef ds:uri="http://schemas.openxmlformats.org/package/2006/metadata/core-properties"/>
    <ds:schemaRef ds:uri="a78c6f89-7204-4a13-b146-5119ac872cc6"/>
    <ds:schemaRef ds:uri="http://schemas.microsoft.com/office/infopath/2007/PartnerControls"/>
    <ds:schemaRef ds:uri="http://www.w3.org/XML/1998/namespace"/>
    <ds:schemaRef ds:uri="http://purl.org/dc/terms/"/>
  </ds:schemaRefs>
</ds:datastoreItem>
</file>

<file path=customXml/itemProps2.xml><?xml version="1.0" encoding="utf-8"?>
<ds:datastoreItem xmlns:ds="http://schemas.openxmlformats.org/officeDocument/2006/customXml" ds:itemID="{98174A17-B37A-420F-8216-7FA37AC6EAD1}">
  <ds:schemaRefs>
    <ds:schemaRef ds:uri="http://schemas.microsoft.com/sharepoint/v3/contenttype/forms"/>
  </ds:schemaRefs>
</ds:datastoreItem>
</file>

<file path=customXml/itemProps3.xml><?xml version="1.0" encoding="utf-8"?>
<ds:datastoreItem xmlns:ds="http://schemas.openxmlformats.org/officeDocument/2006/customXml" ds:itemID="{A5975D00-3A56-4EA1-9861-68A14AD3DE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a0d13e-6662-48b9-9f16-362ada5ac052"/>
    <ds:schemaRef ds:uri="a78c6f89-7204-4a13-b146-5119ac872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1590</Words>
  <Application>Microsoft Office PowerPoint</Application>
  <PresentationFormat>Widescreen</PresentationFormat>
  <Paragraphs>119</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Title Slide</vt:lpstr>
      <vt:lpstr>Education unlocks support for refugees</vt:lpstr>
      <vt:lpstr>Activity – In the shoes of others</vt:lpstr>
      <vt:lpstr>Why might people move home?</vt:lpstr>
      <vt:lpstr>Pull factors</vt:lpstr>
      <vt:lpstr>Push factors</vt:lpstr>
      <vt:lpstr>About 72 million children have their education interrupted each year because of conflict, emergency and disaster. </vt:lpstr>
      <vt:lpstr>What is a refugee?</vt:lpstr>
      <vt:lpstr>Feelings</vt:lpstr>
      <vt:lpstr>Additional slide for ages 11-16</vt:lpstr>
      <vt:lpstr>Activity – What do you value the most about school? (7-11)  Activity – Education unlocks support for refugees (11-16)</vt:lpstr>
      <vt:lpstr>Consider these questions</vt:lpstr>
      <vt:lpstr>Refugee children are five times more likely to be missing out on an education. </vt:lpstr>
      <vt:lpstr>What would you miss if you couldn't go to school?</vt:lpstr>
      <vt:lpstr>Picture 1</vt:lpstr>
      <vt:lpstr>Picture 2</vt:lpstr>
      <vt:lpstr>How can education unlock support for refugees?</vt:lpstr>
      <vt:lpstr>Education can help refugees to:</vt:lpstr>
      <vt:lpstr>Activity – Everyone is welcome here</vt:lpstr>
      <vt:lpstr>What challenges might a refugee face when starting a new school?</vt:lpstr>
      <vt:lpstr>They might have to:</vt:lpstr>
      <vt:lpstr>What action could we take to make our school more welcoming for newcomers?</vt:lpstr>
      <vt:lpstr>© Theirworld 2021. All rights reserved.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Eagleton</dc:creator>
  <cp:lastModifiedBy>Olivia Arnold</cp:lastModifiedBy>
  <cp:revision>374</cp:revision>
  <dcterms:created xsi:type="dcterms:W3CDTF">2019-11-26T10:13:47Z</dcterms:created>
  <dcterms:modified xsi:type="dcterms:W3CDTF">2024-11-06T17:27:46Z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0x0101008344A65374374646AD957C56C8E6910A</vt:lpwstr>
  </property>
  <property fmtid="{D5CDD505-2E9C-101B-9397-08002B2CF9AE}" pid="3" name="MediaServiceImageTags">
    <vt:lpwstr/>
  </property>
</Properties>
</file>